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31" r:id="rId2"/>
    <p:sldId id="277" r:id="rId3"/>
    <p:sldId id="296" r:id="rId4"/>
    <p:sldId id="295" r:id="rId5"/>
    <p:sldId id="294" r:id="rId6"/>
    <p:sldId id="302" r:id="rId7"/>
    <p:sldId id="303" r:id="rId8"/>
    <p:sldId id="307" r:id="rId9"/>
    <p:sldId id="304" r:id="rId10"/>
    <p:sldId id="308" r:id="rId11"/>
    <p:sldId id="284" r:id="rId12"/>
    <p:sldId id="323" r:id="rId13"/>
    <p:sldId id="309" r:id="rId14"/>
    <p:sldId id="312" r:id="rId15"/>
    <p:sldId id="322" r:id="rId16"/>
    <p:sldId id="313" r:id="rId17"/>
    <p:sldId id="318" r:id="rId18"/>
    <p:sldId id="320" r:id="rId19"/>
    <p:sldId id="317" r:id="rId20"/>
    <p:sldId id="314" r:id="rId21"/>
    <p:sldId id="315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8" d="100"/>
          <a:sy n="88" d="100"/>
        </p:scale>
        <p:origin x="2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22-11-2021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.com/india/products/business-technology-platform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10" Type="http://schemas.openxmlformats.org/officeDocument/2006/relationships/image" Target="../media/image4.png"/><Relationship Id="rId4" Type="http://schemas.openxmlformats.org/officeDocument/2006/relationships/image" Target="../media/image38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3.jpg"/><Relationship Id="rId7" Type="http://schemas.openxmlformats.org/officeDocument/2006/relationships/image" Target="../media/image4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help.sap.com/viewer/34f67db3b755405e8145c578221f012c/latest/en-US/6bcefac41a334bb0bc912961aa6b34dc.html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discovery-center.cloud.sap/serviceCatalog?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22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History of CF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B54332B-70E5-4363-B1E3-1DE4B1F9536D}"/>
              </a:ext>
            </a:extLst>
          </p:cNvPr>
          <p:cNvSpPr/>
          <p:nvPr/>
        </p:nvSpPr>
        <p:spPr>
          <a:xfrm>
            <a:off x="338713" y="3352820"/>
            <a:ext cx="11557770" cy="60020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A4A2D2-6A24-4FFB-B8B8-3A3679D6A0C0}"/>
              </a:ext>
            </a:extLst>
          </p:cNvPr>
          <p:cNvSpPr/>
          <p:nvPr/>
        </p:nvSpPr>
        <p:spPr>
          <a:xfrm>
            <a:off x="910456" y="3433521"/>
            <a:ext cx="401527" cy="401527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82913-5319-4CBF-BF1B-F0CBAB034C81}"/>
              </a:ext>
            </a:extLst>
          </p:cNvPr>
          <p:cNvSpPr txBox="1"/>
          <p:nvPr/>
        </p:nvSpPr>
        <p:spPr>
          <a:xfrm>
            <a:off x="472960" y="3066567"/>
            <a:ext cx="127652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2009-2011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C77D7-84DB-4B9E-863C-3E3DC9530ACE}"/>
              </a:ext>
            </a:extLst>
          </p:cNvPr>
          <p:cNvSpPr txBox="1"/>
          <p:nvPr/>
        </p:nvSpPr>
        <p:spPr>
          <a:xfrm>
            <a:off x="2053328" y="3066567"/>
            <a:ext cx="127652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2012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B6D1D-BEE6-4E48-8001-B4AE85441E92}"/>
              </a:ext>
            </a:extLst>
          </p:cNvPr>
          <p:cNvSpPr txBox="1"/>
          <p:nvPr/>
        </p:nvSpPr>
        <p:spPr>
          <a:xfrm>
            <a:off x="3633697" y="3066567"/>
            <a:ext cx="127652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569E5-413E-4785-8091-4F9D0132F0FB}"/>
              </a:ext>
            </a:extLst>
          </p:cNvPr>
          <p:cNvSpPr txBox="1"/>
          <p:nvPr/>
        </p:nvSpPr>
        <p:spPr>
          <a:xfrm>
            <a:off x="5214065" y="3066567"/>
            <a:ext cx="127652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8F10F-EDD4-4C8D-A303-AF4A177AE39D}"/>
              </a:ext>
            </a:extLst>
          </p:cNvPr>
          <p:cNvSpPr txBox="1"/>
          <p:nvPr/>
        </p:nvSpPr>
        <p:spPr>
          <a:xfrm>
            <a:off x="6794433" y="3066567"/>
            <a:ext cx="127652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AFC82-A70F-4E1D-A89E-9AEAD9CD24AC}"/>
              </a:ext>
            </a:extLst>
          </p:cNvPr>
          <p:cNvSpPr txBox="1"/>
          <p:nvPr/>
        </p:nvSpPr>
        <p:spPr>
          <a:xfrm>
            <a:off x="9955170" y="3066567"/>
            <a:ext cx="127652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891C4-B864-4B20-8AC5-FBE67D372024}"/>
              </a:ext>
            </a:extLst>
          </p:cNvPr>
          <p:cNvSpPr txBox="1"/>
          <p:nvPr/>
        </p:nvSpPr>
        <p:spPr>
          <a:xfrm>
            <a:off x="285068" y="3941294"/>
            <a:ext cx="165230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VMWare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1F1928-3161-4A5E-9C6F-6C4C020A1958}"/>
              </a:ext>
            </a:extLst>
          </p:cNvPr>
          <p:cNvSpPr txBox="1"/>
          <p:nvPr/>
        </p:nvSpPr>
        <p:spPr>
          <a:xfrm>
            <a:off x="3589186" y="4173105"/>
            <a:ext cx="1365539" cy="600208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914126"/>
            <a:r>
              <a:rPr lang="en-US" sz="1799" b="1" dirty="0">
                <a:solidFill>
                  <a:prstClr val="white"/>
                </a:solidFill>
                <a:latin typeface="Calibri"/>
              </a:rPr>
              <a:t>Pivotal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1E6D2-F53C-49AE-97C6-6B23CD9E96ED}"/>
              </a:ext>
            </a:extLst>
          </p:cNvPr>
          <p:cNvSpPr txBox="1"/>
          <p:nvPr/>
        </p:nvSpPr>
        <p:spPr>
          <a:xfrm>
            <a:off x="1865436" y="5356289"/>
            <a:ext cx="165463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EMC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9F167-2795-44B0-AEE9-82B653E690AA}"/>
              </a:ext>
            </a:extLst>
          </p:cNvPr>
          <p:cNvSpPr txBox="1"/>
          <p:nvPr/>
        </p:nvSpPr>
        <p:spPr>
          <a:xfrm>
            <a:off x="3445804" y="5356289"/>
            <a:ext cx="165463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VMWare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1CBD32-5F0D-4537-860F-B7F7FA30ECD2}"/>
              </a:ext>
            </a:extLst>
          </p:cNvPr>
          <p:cNvSpPr txBox="1"/>
          <p:nvPr/>
        </p:nvSpPr>
        <p:spPr>
          <a:xfrm>
            <a:off x="5026172" y="5356289"/>
            <a:ext cx="165463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General Electric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52E8D-5A72-44E9-B929-902D48208EC6}"/>
              </a:ext>
            </a:extLst>
          </p:cNvPr>
          <p:cNvSpPr txBox="1"/>
          <p:nvPr/>
        </p:nvSpPr>
        <p:spPr>
          <a:xfrm>
            <a:off x="5026173" y="3941295"/>
            <a:ext cx="1652303" cy="107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600" dirty="0">
                <a:solidFill>
                  <a:prstClr val="black"/>
                </a:solidFill>
                <a:latin typeface="Calibri"/>
              </a:rPr>
              <a:t>Seven platinum members and two gold members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C853D-0CA4-4B55-B1B8-BC724FB3C96B}"/>
              </a:ext>
            </a:extLst>
          </p:cNvPr>
          <p:cNvSpPr txBox="1"/>
          <p:nvPr/>
        </p:nvSpPr>
        <p:spPr>
          <a:xfrm>
            <a:off x="6606541" y="3941294"/>
            <a:ext cx="1652303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600" dirty="0">
                <a:solidFill>
                  <a:prstClr val="black"/>
                </a:solidFill>
                <a:latin typeface="Calibri"/>
              </a:rPr>
              <a:t>40+ Members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898EDD-283A-4891-A138-470D5CBFBB31}"/>
              </a:ext>
            </a:extLst>
          </p:cNvPr>
          <p:cNvSpPr txBox="1"/>
          <p:nvPr/>
        </p:nvSpPr>
        <p:spPr>
          <a:xfrm>
            <a:off x="9767278" y="3941295"/>
            <a:ext cx="1652303" cy="110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Jan 2021</a:t>
            </a:r>
          </a:p>
          <a:p>
            <a:pPr algn="ctr" defTabSz="914126"/>
            <a:r>
              <a:rPr lang="en-US" sz="1600" dirty="0">
                <a:solidFill>
                  <a:prstClr val="black"/>
                </a:solidFill>
                <a:latin typeface="Calibri"/>
              </a:rPr>
              <a:t>Pivotal Cloud foundry closes free trials</a:t>
            </a:r>
          </a:p>
        </p:txBody>
      </p:sp>
      <p:pic>
        <p:nvPicPr>
          <p:cNvPr id="23" name="Picture 4" descr="StrongLoop - Deploying LoopBack mBaaS on Cloud Foundry">
            <a:extLst>
              <a:ext uri="{FF2B5EF4-FFF2-40B4-BE49-F238E27FC236}">
                <a16:creationId xmlns:a16="http://schemas.microsoft.com/office/drawing/2014/main" id="{885EDE2D-314D-4B23-A4C5-2DE4EF09A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9" y="855548"/>
            <a:ext cx="2072740" cy="20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1F1FC6-7A33-495C-8B7A-3506A5498BFA}"/>
              </a:ext>
            </a:extLst>
          </p:cNvPr>
          <p:cNvSpPr txBox="1"/>
          <p:nvPr/>
        </p:nvSpPr>
        <p:spPr>
          <a:xfrm>
            <a:off x="2545700" y="1370585"/>
            <a:ext cx="2364517" cy="92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License: Apache 2.0</a:t>
            </a: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Build in Ruby, Java and Go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D6831-7242-4B74-A824-A15A50708DD1}"/>
              </a:ext>
            </a:extLst>
          </p:cNvPr>
          <p:cNvSpPr txBox="1"/>
          <p:nvPr/>
        </p:nvSpPr>
        <p:spPr>
          <a:xfrm>
            <a:off x="8374802" y="3056245"/>
            <a:ext cx="127652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2019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B81A4-E950-4221-98CD-759702E4341C}"/>
              </a:ext>
            </a:extLst>
          </p:cNvPr>
          <p:cNvSpPr txBox="1"/>
          <p:nvPr/>
        </p:nvSpPr>
        <p:spPr>
          <a:xfrm>
            <a:off x="8186909" y="3941294"/>
            <a:ext cx="1652303" cy="33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126"/>
            <a:r>
              <a:rPr lang="en-US" sz="1600" dirty="0">
                <a:solidFill>
                  <a:prstClr val="black"/>
                </a:solidFill>
                <a:latin typeface="Calibri"/>
              </a:rPr>
              <a:t>65+ Members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1E116E-10B3-4E77-9057-A9ECE3ED7471}"/>
              </a:ext>
            </a:extLst>
          </p:cNvPr>
          <p:cNvSpPr/>
          <p:nvPr/>
        </p:nvSpPr>
        <p:spPr>
          <a:xfrm>
            <a:off x="2490824" y="3433521"/>
            <a:ext cx="401527" cy="401527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DF7E18-5B24-4917-9464-C5EFD08B8A9D}"/>
              </a:ext>
            </a:extLst>
          </p:cNvPr>
          <p:cNvSpPr/>
          <p:nvPr/>
        </p:nvSpPr>
        <p:spPr>
          <a:xfrm>
            <a:off x="4071192" y="3433521"/>
            <a:ext cx="401527" cy="401527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03ABB5-8625-48AF-B6EE-0F3D97B8B280}"/>
              </a:ext>
            </a:extLst>
          </p:cNvPr>
          <p:cNvSpPr/>
          <p:nvPr/>
        </p:nvSpPr>
        <p:spPr>
          <a:xfrm>
            <a:off x="5651561" y="3433521"/>
            <a:ext cx="401527" cy="401527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3FEAC1-8D10-4B6A-8811-110068C288C1}"/>
              </a:ext>
            </a:extLst>
          </p:cNvPr>
          <p:cNvSpPr/>
          <p:nvPr/>
        </p:nvSpPr>
        <p:spPr>
          <a:xfrm>
            <a:off x="7231929" y="3433521"/>
            <a:ext cx="401527" cy="401527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B506835-2152-4172-88BA-7DFF643BE018}"/>
              </a:ext>
            </a:extLst>
          </p:cNvPr>
          <p:cNvSpPr/>
          <p:nvPr/>
        </p:nvSpPr>
        <p:spPr>
          <a:xfrm>
            <a:off x="8812297" y="3433521"/>
            <a:ext cx="401527" cy="401527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1792BBA-0933-44D6-8124-43B43B0549A3}"/>
              </a:ext>
            </a:extLst>
          </p:cNvPr>
          <p:cNvSpPr/>
          <p:nvPr/>
        </p:nvSpPr>
        <p:spPr>
          <a:xfrm>
            <a:off x="10392666" y="3433521"/>
            <a:ext cx="401527" cy="401527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6EA18F13-7248-4905-A8D3-38170E67DD94}"/>
              </a:ext>
            </a:extLst>
          </p:cNvPr>
          <p:cNvSpPr/>
          <p:nvPr/>
        </p:nvSpPr>
        <p:spPr>
          <a:xfrm rot="5400000">
            <a:off x="7364572" y="494643"/>
            <a:ext cx="492037" cy="4455066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D7756D-A44B-4128-95B5-5D969862D59B}"/>
              </a:ext>
            </a:extLst>
          </p:cNvPr>
          <p:cNvSpPr txBox="1"/>
          <p:nvPr/>
        </p:nvSpPr>
        <p:spPr>
          <a:xfrm>
            <a:off x="6110755" y="1709386"/>
            <a:ext cx="3036973" cy="369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Open Governance Foundation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0E70A2-020F-4542-A932-E266F5FC3C8B}"/>
              </a:ext>
            </a:extLst>
          </p:cNvPr>
          <p:cNvSpPr txBox="1"/>
          <p:nvPr/>
        </p:nvSpPr>
        <p:spPr>
          <a:xfrm>
            <a:off x="1865436" y="3941294"/>
            <a:ext cx="1652303" cy="861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BOSH</a:t>
            </a:r>
          </a:p>
          <a:p>
            <a:pPr algn="ctr" defTabSz="914126"/>
            <a:r>
              <a:rPr lang="en-US" sz="1600" dirty="0">
                <a:solidFill>
                  <a:prstClr val="black"/>
                </a:solidFill>
                <a:latin typeface="Calibri"/>
              </a:rPr>
              <a:t>Open Source Tools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7648E6F-C314-426E-A38C-A80BA707B1BF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rot="16200000" flipV="1">
            <a:off x="4771235" y="4274034"/>
            <a:ext cx="582976" cy="1581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0D796E9-C24D-49CC-B619-AA32019DCFA1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rot="5400000" flipH="1" flipV="1">
            <a:off x="3190865" y="4275200"/>
            <a:ext cx="582976" cy="15792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87">
            <a:extLst>
              <a:ext uri="{FF2B5EF4-FFF2-40B4-BE49-F238E27FC236}">
                <a16:creationId xmlns:a16="http://schemas.microsoft.com/office/drawing/2014/main" id="{442BD816-6218-4728-AD91-9E00D883E810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4271956" y="4773313"/>
            <a:ext cx="1165" cy="582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BTP 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65820" y="985720"/>
            <a:ext cx="10614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chemeClr val="bg1"/>
                </a:solidFill>
              </a:rPr>
              <a:t>SAP Business Technology Platform</a:t>
            </a:r>
            <a:r>
              <a:rPr lang="en-US" sz="2000" dirty="0">
                <a:solidFill>
                  <a:schemeClr val="bg1"/>
                </a:solidFill>
              </a:rPr>
              <a:t> (SAP BTP) is the platform that powers you to become an intelligent enterprise through integration, extension, and data-to-value from all SAP and third-party application and data assets while ensuring your long-term success through agility, value-creation, and continual innovation.</a:t>
            </a:r>
          </a:p>
          <a:p>
            <a:pPr lvl="0" algn="just">
              <a:defRPr/>
            </a:pPr>
            <a:r>
              <a:rPr lang="en-US" sz="2000" dirty="0">
                <a:solidFill>
                  <a:schemeClr val="bg1"/>
                </a:solidFill>
              </a:rPr>
              <a:t>BTP is an digital </a:t>
            </a:r>
            <a:r>
              <a:rPr lang="en-US" sz="2000" b="1" i="1" dirty="0">
                <a:solidFill>
                  <a:schemeClr val="bg1"/>
                </a:solidFill>
              </a:rPr>
              <a:t>platform as a service </a:t>
            </a:r>
            <a:r>
              <a:rPr lang="en-US" sz="2000" dirty="0">
                <a:solidFill>
                  <a:schemeClr val="bg1"/>
                </a:solidFill>
              </a:rPr>
              <a:t>to allow companies to </a:t>
            </a:r>
            <a:r>
              <a:rPr lang="en-US" sz="2000" b="1" i="1" dirty="0">
                <a:solidFill>
                  <a:schemeClr val="bg1"/>
                </a:solidFill>
              </a:rPr>
              <a:t>build/integrate/extend </a:t>
            </a:r>
            <a:r>
              <a:rPr lang="en-US" sz="2000" dirty="0">
                <a:solidFill>
                  <a:schemeClr val="bg1"/>
                </a:solidFill>
              </a:rPr>
              <a:t>existing solutions</a:t>
            </a:r>
          </a:p>
        </p:txBody>
      </p:sp>
      <p:pic>
        <p:nvPicPr>
          <p:cNvPr id="1028" name="Picture 4" descr="Exploring SAP BTP ABAP Environment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99" y="2780928"/>
            <a:ext cx="72009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BTP Learning Track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1C284F-5EAE-4282-8A1D-E4D3F3711EED}"/>
              </a:ext>
            </a:extLst>
          </p:cNvPr>
          <p:cNvGrpSpPr/>
          <p:nvPr/>
        </p:nvGrpSpPr>
        <p:grpSpPr>
          <a:xfrm>
            <a:off x="1053852" y="1577597"/>
            <a:ext cx="4776544" cy="4512036"/>
            <a:chOff x="1207675" y="1387446"/>
            <a:chExt cx="5089216" cy="48073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3AF6AB-DD37-4AE6-93E7-496AB27461FF}"/>
                </a:ext>
              </a:extLst>
            </p:cNvPr>
            <p:cNvSpPr/>
            <p:nvPr/>
          </p:nvSpPr>
          <p:spPr>
            <a:xfrm>
              <a:off x="2833926" y="2793456"/>
              <a:ext cx="1028283" cy="102828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216E6F-558B-4A7F-AD2F-E077998BE062}"/>
                </a:ext>
              </a:extLst>
            </p:cNvPr>
            <p:cNvSpPr/>
            <p:nvPr/>
          </p:nvSpPr>
          <p:spPr>
            <a:xfrm>
              <a:off x="3852549" y="2793456"/>
              <a:ext cx="1028283" cy="10282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62C2AB-D431-4790-8003-1CA5046F8CAF}"/>
                </a:ext>
              </a:extLst>
            </p:cNvPr>
            <p:cNvSpPr/>
            <p:nvPr/>
          </p:nvSpPr>
          <p:spPr>
            <a:xfrm>
              <a:off x="2833926" y="3835387"/>
              <a:ext cx="1028283" cy="102828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C6AFDC-5B31-424D-9E2F-2D87BF0A22AB}"/>
                </a:ext>
              </a:extLst>
            </p:cNvPr>
            <p:cNvSpPr/>
            <p:nvPr/>
          </p:nvSpPr>
          <p:spPr>
            <a:xfrm>
              <a:off x="3852549" y="3835387"/>
              <a:ext cx="1028283" cy="102828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CFABC0A-8912-4CDA-809E-B58CAB10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1387446"/>
              <a:ext cx="1758482" cy="1694207"/>
            </a:xfrm>
            <a:custGeom>
              <a:avLst/>
              <a:gdLst>
                <a:gd name="T0" fmla="*/ 2134 w 2134"/>
                <a:gd name="T1" fmla="*/ 0 h 2056"/>
                <a:gd name="T2" fmla="*/ 2081 w 2134"/>
                <a:gd name="T3" fmla="*/ 2056 h 2056"/>
                <a:gd name="T4" fmla="*/ 0 w 2134"/>
                <a:gd name="T5" fmla="*/ 2056 h 2056"/>
                <a:gd name="T6" fmla="*/ 141 w 2134"/>
                <a:gd name="T7" fmla="*/ 217 h 2056"/>
                <a:gd name="T8" fmla="*/ 2134 w 2134"/>
                <a:gd name="T9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4" h="2056">
                  <a:moveTo>
                    <a:pt x="2134" y="0"/>
                  </a:moveTo>
                  <a:lnTo>
                    <a:pt x="2081" y="2056"/>
                  </a:lnTo>
                  <a:lnTo>
                    <a:pt x="0" y="2056"/>
                  </a:lnTo>
                  <a:lnTo>
                    <a:pt x="141" y="217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BEB2CC6-3A0D-4278-A944-4BB5B7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484" y="1387446"/>
              <a:ext cx="580942" cy="2113639"/>
            </a:xfrm>
            <a:custGeom>
              <a:avLst/>
              <a:gdLst>
                <a:gd name="T0" fmla="*/ 53 w 705"/>
                <a:gd name="T1" fmla="*/ 0 h 2565"/>
                <a:gd name="T2" fmla="*/ 705 w 705"/>
                <a:gd name="T3" fmla="*/ 2099 h 2565"/>
                <a:gd name="T4" fmla="*/ 705 w 705"/>
                <a:gd name="T5" fmla="*/ 2565 h 2565"/>
                <a:gd name="T6" fmla="*/ 0 w 705"/>
                <a:gd name="T7" fmla="*/ 2056 h 2565"/>
                <a:gd name="T8" fmla="*/ 53 w 705"/>
                <a:gd name="T9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565">
                  <a:moveTo>
                    <a:pt x="53" y="0"/>
                  </a:moveTo>
                  <a:lnTo>
                    <a:pt x="705" y="2099"/>
                  </a:lnTo>
                  <a:lnTo>
                    <a:pt x="705" y="2565"/>
                  </a:lnTo>
                  <a:lnTo>
                    <a:pt x="0" y="205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B7482D4-610B-4C9E-BE5C-22FB35CE5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3081653"/>
              <a:ext cx="2295751" cy="419432"/>
            </a:xfrm>
            <a:custGeom>
              <a:avLst/>
              <a:gdLst>
                <a:gd name="T0" fmla="*/ 0 w 2786"/>
                <a:gd name="T1" fmla="*/ 0 h 509"/>
                <a:gd name="T2" fmla="*/ 2081 w 2786"/>
                <a:gd name="T3" fmla="*/ 0 h 509"/>
                <a:gd name="T4" fmla="*/ 2786 w 2786"/>
                <a:gd name="T5" fmla="*/ 509 h 509"/>
                <a:gd name="T6" fmla="*/ 2433 w 2786"/>
                <a:gd name="T7" fmla="*/ 509 h 509"/>
                <a:gd name="T8" fmla="*/ 0 w 2786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509">
                  <a:moveTo>
                    <a:pt x="0" y="0"/>
                  </a:moveTo>
                  <a:lnTo>
                    <a:pt x="2081" y="0"/>
                  </a:lnTo>
                  <a:lnTo>
                    <a:pt x="2786" y="509"/>
                  </a:lnTo>
                  <a:lnTo>
                    <a:pt x="2433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0C8E9D6-6A4A-40C0-B3F2-AE5BCF0A1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717" y="1851375"/>
              <a:ext cx="1142107" cy="1105849"/>
            </a:xfrm>
            <a:custGeom>
              <a:avLst/>
              <a:gdLst>
                <a:gd name="T0" fmla="*/ 0 w 1386"/>
                <a:gd name="T1" fmla="*/ 0 h 1342"/>
                <a:gd name="T2" fmla="*/ 1311 w 1386"/>
                <a:gd name="T3" fmla="*/ 109 h 1342"/>
                <a:gd name="T4" fmla="*/ 1386 w 1386"/>
                <a:gd name="T5" fmla="*/ 1342 h 1342"/>
                <a:gd name="T6" fmla="*/ 0 w 1386"/>
                <a:gd name="T7" fmla="*/ 1342 h 1342"/>
                <a:gd name="T8" fmla="*/ 0 w 1386"/>
                <a:gd name="T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1342">
                  <a:moveTo>
                    <a:pt x="0" y="0"/>
                  </a:moveTo>
                  <a:lnTo>
                    <a:pt x="1311" y="109"/>
                  </a:lnTo>
                  <a:lnTo>
                    <a:pt x="1386" y="1342"/>
                  </a:lnTo>
                  <a:lnTo>
                    <a:pt x="0" y="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A23887C-757E-4BCF-BCD3-6894BFB7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1851375"/>
              <a:ext cx="660873" cy="1649709"/>
            </a:xfrm>
            <a:custGeom>
              <a:avLst/>
              <a:gdLst>
                <a:gd name="T0" fmla="*/ 802 w 802"/>
                <a:gd name="T1" fmla="*/ 0 h 2002"/>
                <a:gd name="T2" fmla="*/ 802 w 802"/>
                <a:gd name="T3" fmla="*/ 1342 h 2002"/>
                <a:gd name="T4" fmla="*/ 0 w 802"/>
                <a:gd name="T5" fmla="*/ 2002 h 2002"/>
                <a:gd name="T6" fmla="*/ 0 w 802"/>
                <a:gd name="T7" fmla="*/ 1634 h 2002"/>
                <a:gd name="T8" fmla="*/ 802 w 802"/>
                <a:gd name="T9" fmla="*/ 0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2002">
                  <a:moveTo>
                    <a:pt x="802" y="0"/>
                  </a:moveTo>
                  <a:lnTo>
                    <a:pt x="802" y="1342"/>
                  </a:lnTo>
                  <a:lnTo>
                    <a:pt x="0" y="2002"/>
                  </a:lnTo>
                  <a:lnTo>
                    <a:pt x="0" y="163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637C225-D55D-4C6A-87B4-853CBCF28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2957224"/>
              <a:ext cx="1802980" cy="543860"/>
            </a:xfrm>
            <a:custGeom>
              <a:avLst/>
              <a:gdLst>
                <a:gd name="T0" fmla="*/ 802 w 2188"/>
                <a:gd name="T1" fmla="*/ 0 h 660"/>
                <a:gd name="T2" fmla="*/ 2188 w 2188"/>
                <a:gd name="T3" fmla="*/ 0 h 660"/>
                <a:gd name="T4" fmla="*/ 358 w 2188"/>
                <a:gd name="T5" fmla="*/ 660 h 660"/>
                <a:gd name="T6" fmla="*/ 0 w 2188"/>
                <a:gd name="T7" fmla="*/ 660 h 660"/>
                <a:gd name="T8" fmla="*/ 802 w 2188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8" h="660">
                  <a:moveTo>
                    <a:pt x="802" y="0"/>
                  </a:moveTo>
                  <a:lnTo>
                    <a:pt x="2188" y="0"/>
                  </a:lnTo>
                  <a:lnTo>
                    <a:pt x="358" y="660"/>
                  </a:lnTo>
                  <a:lnTo>
                    <a:pt x="0" y="66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E40951C-B4D0-4923-864D-1899D0E4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410814"/>
              <a:ext cx="927859" cy="881713"/>
            </a:xfrm>
            <a:custGeom>
              <a:avLst/>
              <a:gdLst>
                <a:gd name="T0" fmla="*/ 0 w 1126"/>
                <a:gd name="T1" fmla="*/ 0 h 1070"/>
                <a:gd name="T2" fmla="*/ 1126 w 1126"/>
                <a:gd name="T3" fmla="*/ 0 h 1070"/>
                <a:gd name="T4" fmla="*/ 1126 w 1126"/>
                <a:gd name="T5" fmla="*/ 1070 h 1070"/>
                <a:gd name="T6" fmla="*/ 0 w 1126"/>
                <a:gd name="T7" fmla="*/ 1027 h 1070"/>
                <a:gd name="T8" fmla="*/ 0 w 1126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1070">
                  <a:moveTo>
                    <a:pt x="0" y="0"/>
                  </a:moveTo>
                  <a:lnTo>
                    <a:pt x="1126" y="0"/>
                  </a:lnTo>
                  <a:lnTo>
                    <a:pt x="1126" y="1070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ACAFF43C-5E4B-40BE-AB74-1303888E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75" y="4178437"/>
              <a:ext cx="402951" cy="1114089"/>
            </a:xfrm>
            <a:custGeom>
              <a:avLst/>
              <a:gdLst>
                <a:gd name="T0" fmla="*/ 489 w 489"/>
                <a:gd name="T1" fmla="*/ 0 h 1352"/>
                <a:gd name="T2" fmla="*/ 489 w 489"/>
                <a:gd name="T3" fmla="*/ 380 h 1352"/>
                <a:gd name="T4" fmla="*/ 0 w 489"/>
                <a:gd name="T5" fmla="*/ 1352 h 1352"/>
                <a:gd name="T6" fmla="*/ 0 w 489"/>
                <a:gd name="T7" fmla="*/ 282 h 1352"/>
                <a:gd name="T8" fmla="*/ 489 w 489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1352">
                  <a:moveTo>
                    <a:pt x="489" y="0"/>
                  </a:moveTo>
                  <a:lnTo>
                    <a:pt x="489" y="380"/>
                  </a:lnTo>
                  <a:lnTo>
                    <a:pt x="0" y="1352"/>
                  </a:lnTo>
                  <a:lnTo>
                    <a:pt x="0" y="28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1F8B4A1-8840-42C2-B43C-28E23E9B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178437"/>
              <a:ext cx="1330810" cy="232377"/>
            </a:xfrm>
            <a:custGeom>
              <a:avLst/>
              <a:gdLst>
                <a:gd name="T0" fmla="*/ 1214 w 1615"/>
                <a:gd name="T1" fmla="*/ 0 h 282"/>
                <a:gd name="T2" fmla="*/ 1615 w 1615"/>
                <a:gd name="T3" fmla="*/ 0 h 282"/>
                <a:gd name="T4" fmla="*/ 1126 w 1615"/>
                <a:gd name="T5" fmla="*/ 282 h 282"/>
                <a:gd name="T6" fmla="*/ 0 w 1615"/>
                <a:gd name="T7" fmla="*/ 282 h 282"/>
                <a:gd name="T8" fmla="*/ 1214 w 1615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282">
                  <a:moveTo>
                    <a:pt x="1214" y="0"/>
                  </a:moveTo>
                  <a:lnTo>
                    <a:pt x="1615" y="0"/>
                  </a:lnTo>
                  <a:lnTo>
                    <a:pt x="1126" y="282"/>
                  </a:lnTo>
                  <a:lnTo>
                    <a:pt x="0" y="28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C06BF78-13F2-4521-A13A-509659D8D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80" y="4472616"/>
              <a:ext cx="1776611" cy="1722224"/>
            </a:xfrm>
            <a:custGeom>
              <a:avLst/>
              <a:gdLst>
                <a:gd name="T0" fmla="*/ 2156 w 2156"/>
                <a:gd name="T1" fmla="*/ 0 h 2090"/>
                <a:gd name="T2" fmla="*/ 1973 w 2156"/>
                <a:gd name="T3" fmla="*/ 1851 h 2090"/>
                <a:gd name="T4" fmla="*/ 0 w 2156"/>
                <a:gd name="T5" fmla="*/ 2090 h 2090"/>
                <a:gd name="T6" fmla="*/ 0 w 2156"/>
                <a:gd name="T7" fmla="*/ 54 h 2090"/>
                <a:gd name="T8" fmla="*/ 2156 w 2156"/>
                <a:gd name="T9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6" h="2090">
                  <a:moveTo>
                    <a:pt x="2156" y="0"/>
                  </a:moveTo>
                  <a:lnTo>
                    <a:pt x="1973" y="1851"/>
                  </a:lnTo>
                  <a:lnTo>
                    <a:pt x="0" y="2090"/>
                  </a:lnTo>
                  <a:lnTo>
                    <a:pt x="0" y="5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D6CEBF7-B412-41EB-9D00-75D54332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2160610" cy="338677"/>
            </a:xfrm>
            <a:custGeom>
              <a:avLst/>
              <a:gdLst>
                <a:gd name="T0" fmla="*/ 0 w 2622"/>
                <a:gd name="T1" fmla="*/ 0 h 411"/>
                <a:gd name="T2" fmla="*/ 564 w 2622"/>
                <a:gd name="T3" fmla="*/ 0 h 411"/>
                <a:gd name="T4" fmla="*/ 2622 w 2622"/>
                <a:gd name="T5" fmla="*/ 357 h 411"/>
                <a:gd name="T6" fmla="*/ 466 w 2622"/>
                <a:gd name="T7" fmla="*/ 411 h 411"/>
                <a:gd name="T8" fmla="*/ 0 w 262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2" h="411">
                  <a:moveTo>
                    <a:pt x="0" y="0"/>
                  </a:moveTo>
                  <a:lnTo>
                    <a:pt x="564" y="0"/>
                  </a:lnTo>
                  <a:lnTo>
                    <a:pt x="2622" y="357"/>
                  </a:lnTo>
                  <a:lnTo>
                    <a:pt x="46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5EA0FDC-B740-4687-974C-B436C30C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383998" cy="2016403"/>
            </a:xfrm>
            <a:custGeom>
              <a:avLst/>
              <a:gdLst>
                <a:gd name="T0" fmla="*/ 0 w 466"/>
                <a:gd name="T1" fmla="*/ 0 h 2447"/>
                <a:gd name="T2" fmla="*/ 466 w 466"/>
                <a:gd name="T3" fmla="*/ 411 h 2447"/>
                <a:gd name="T4" fmla="*/ 466 w 466"/>
                <a:gd name="T5" fmla="*/ 2447 h 2447"/>
                <a:gd name="T6" fmla="*/ 0 w 466"/>
                <a:gd name="T7" fmla="*/ 357 h 2447"/>
                <a:gd name="T8" fmla="*/ 0 w 466"/>
                <a:gd name="T9" fmla="*/ 0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447">
                  <a:moveTo>
                    <a:pt x="0" y="0"/>
                  </a:moveTo>
                  <a:lnTo>
                    <a:pt x="466" y="411"/>
                  </a:lnTo>
                  <a:lnTo>
                    <a:pt x="466" y="244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A5084-05EF-450D-AB03-284B20ABC970}"/>
              </a:ext>
            </a:extLst>
          </p:cNvPr>
          <p:cNvGrpSpPr/>
          <p:nvPr/>
        </p:nvGrpSpPr>
        <p:grpSpPr>
          <a:xfrm>
            <a:off x="7450244" y="1382692"/>
            <a:ext cx="4392488" cy="789922"/>
            <a:chOff x="8038628" y="1744785"/>
            <a:chExt cx="3456384" cy="7899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AD5BEE-C5BC-4602-8ADE-49A6ADA15917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 </a:t>
              </a:r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 Deploy  Deliver</a:t>
              </a:r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03F030-94A8-40D2-B51D-F0E20B74664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Build New Solutions 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C7837175-7202-45EF-98B1-BBE41B702488}"/>
              </a:ext>
            </a:extLst>
          </p:cNvPr>
          <p:cNvSpPr/>
          <p:nvPr/>
        </p:nvSpPr>
        <p:spPr>
          <a:xfrm>
            <a:off x="6514140" y="2638871"/>
            <a:ext cx="707020" cy="707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89B6E0-D95D-4745-827A-3E1F79253FC9}"/>
              </a:ext>
            </a:extLst>
          </p:cNvPr>
          <p:cNvGrpSpPr/>
          <p:nvPr/>
        </p:nvGrpSpPr>
        <p:grpSpPr>
          <a:xfrm>
            <a:off x="7450244" y="2607512"/>
            <a:ext cx="3888432" cy="789922"/>
            <a:chOff x="8038628" y="1744785"/>
            <a:chExt cx="3456384" cy="7899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898C5C-CF77-4F49-8803-DB67C33017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Integrate your existing Solutions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C32AEE-0CB8-4324-A3E6-74A48EF5B0DF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Integrate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C4BE5EE-76A3-4B6A-A43E-9DD7E4B36ECD}"/>
              </a:ext>
            </a:extLst>
          </p:cNvPr>
          <p:cNvSpPr/>
          <p:nvPr/>
        </p:nvSpPr>
        <p:spPr>
          <a:xfrm>
            <a:off x="6514140" y="3854774"/>
            <a:ext cx="707020" cy="7070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1C7B7E-D3EB-4DCB-A36E-4FC87CB178E3}"/>
              </a:ext>
            </a:extLst>
          </p:cNvPr>
          <p:cNvGrpSpPr/>
          <p:nvPr/>
        </p:nvGrpSpPr>
        <p:grpSpPr>
          <a:xfrm>
            <a:off x="7450244" y="3832332"/>
            <a:ext cx="3888432" cy="1036143"/>
            <a:chOff x="8038628" y="1744785"/>
            <a:chExt cx="3456384" cy="10361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82F6243-3D7D-41FE-8173-AD16ECDAF674}"/>
                </a:ext>
              </a:extLst>
            </p:cNvPr>
            <p:cNvSpPr/>
            <p:nvPr/>
          </p:nvSpPr>
          <p:spPr>
            <a:xfrm>
              <a:off x="8038629" y="2196153"/>
              <a:ext cx="3456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Extend your existing solutions by consuming data using API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A4222A-43C7-4407-82E8-88C60DE5848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Extend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09DB7B32-D56F-4B3F-B6FE-7BCBBC37DBDE}"/>
              </a:ext>
            </a:extLst>
          </p:cNvPr>
          <p:cNvSpPr/>
          <p:nvPr/>
        </p:nvSpPr>
        <p:spPr>
          <a:xfrm>
            <a:off x="6514062" y="5141444"/>
            <a:ext cx="707020" cy="707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CD0873-1DB3-4124-8B94-89F449D981FB}"/>
              </a:ext>
            </a:extLst>
          </p:cNvPr>
          <p:cNvGrpSpPr/>
          <p:nvPr/>
        </p:nvGrpSpPr>
        <p:grpSpPr>
          <a:xfrm>
            <a:off x="7450244" y="5180263"/>
            <a:ext cx="3888432" cy="789922"/>
            <a:chOff x="8038628" y="1744785"/>
            <a:chExt cx="3456384" cy="78992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C12558-BE46-431F-919D-74507A0CF2B1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to most latest technologies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165284-C1E1-4840-8DC0-E13A3CBADC85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Adapt new trends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66AAD4A8-F9EC-4226-B35A-AEB6DDF969CC}"/>
              </a:ext>
            </a:extLst>
          </p:cNvPr>
          <p:cNvSpPr/>
          <p:nvPr/>
        </p:nvSpPr>
        <p:spPr>
          <a:xfrm>
            <a:off x="6514062" y="1352103"/>
            <a:ext cx="707020" cy="707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Setup - Customer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851836-142E-4D63-BE90-3319902AA1EB}"/>
              </a:ext>
            </a:extLst>
          </p:cNvPr>
          <p:cNvGrpSpPr/>
          <p:nvPr/>
        </p:nvGrpSpPr>
        <p:grpSpPr>
          <a:xfrm>
            <a:off x="539198" y="1408414"/>
            <a:ext cx="11110429" cy="3799112"/>
            <a:chOff x="461819" y="1891887"/>
            <a:chExt cx="11420761" cy="32435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F2AC5C-6FD4-4D89-94A4-24A49624E06B}"/>
                </a:ext>
              </a:extLst>
            </p:cNvPr>
            <p:cNvSpPr/>
            <p:nvPr/>
          </p:nvSpPr>
          <p:spPr>
            <a:xfrm>
              <a:off x="461819" y="2625437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Global Account</a:t>
              </a:r>
            </a:p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(Representation of customer for billing purpose)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0DDCB7-4FDF-41DB-BA5A-E170F91CD868}"/>
                </a:ext>
              </a:extLst>
            </p:cNvPr>
            <p:cNvSpPr/>
            <p:nvPr/>
          </p:nvSpPr>
          <p:spPr>
            <a:xfrm>
              <a:off x="4216401" y="2625436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Sub Account</a:t>
              </a:r>
            </a:p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(per region)</a:t>
              </a:r>
            </a:p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Specialized service offerings</a:t>
              </a:r>
            </a:p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Represents LoB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81EF85A4-28B6-44B5-BB65-DF7FAE44671C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946401" y="3429000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864A38-96BB-4179-B262-8FE43B02A742}"/>
                </a:ext>
              </a:extLst>
            </p:cNvPr>
            <p:cNvSpPr/>
            <p:nvPr/>
          </p:nvSpPr>
          <p:spPr>
            <a:xfrm>
              <a:off x="7970983" y="3156526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Space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0965A96B-6510-40AD-A8AD-1312C462FB2B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6700983" y="3428999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1D804F-0E72-4954-B369-04A00F8F0E63}"/>
                </a:ext>
              </a:extLst>
            </p:cNvPr>
            <p:cNvSpPr txBox="1"/>
            <p:nvPr/>
          </p:nvSpPr>
          <p:spPr>
            <a:xfrm>
              <a:off x="2946401" y="3113762"/>
              <a:ext cx="1547046" cy="3152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1            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E7A441-8CEC-42CD-AE49-6D4E2DF04AE1}"/>
                </a:ext>
              </a:extLst>
            </p:cNvPr>
            <p:cNvSpPr txBox="1"/>
            <p:nvPr/>
          </p:nvSpPr>
          <p:spPr>
            <a:xfrm>
              <a:off x="6733869" y="3109994"/>
              <a:ext cx="1354172" cy="31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1            *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F48361-C9AC-4C5F-97B9-2C8989657925}"/>
                </a:ext>
              </a:extLst>
            </p:cNvPr>
            <p:cNvSpPr/>
            <p:nvPr/>
          </p:nvSpPr>
          <p:spPr>
            <a:xfrm>
              <a:off x="9499599" y="4590471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Apps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10DD92F-C2D1-42CD-A240-6B8DB21CAEB6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 rot="16200000" flipH="1">
              <a:off x="9482282" y="3381663"/>
              <a:ext cx="889000" cy="152861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26C9BF-4CA5-4A31-8C1E-248612B253EB}"/>
                </a:ext>
              </a:extLst>
            </p:cNvPr>
            <p:cNvSpPr txBox="1"/>
            <p:nvPr/>
          </p:nvSpPr>
          <p:spPr>
            <a:xfrm>
              <a:off x="9162473" y="3708756"/>
              <a:ext cx="2262909" cy="787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1            </a:t>
              </a:r>
            </a:p>
            <a:p>
              <a:pPr defTabSz="914126"/>
              <a:endParaRPr lang="en-US" sz="1799" b="1" dirty="0">
                <a:solidFill>
                  <a:prstClr val="black"/>
                </a:solidFill>
                <a:latin typeface="Calibri"/>
              </a:endParaRPr>
            </a:p>
            <a:p>
              <a:pPr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	     *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7B2C25-62FE-4BF9-95E7-8A08DFD0823C}"/>
                </a:ext>
              </a:extLst>
            </p:cNvPr>
            <p:cNvSpPr/>
            <p:nvPr/>
          </p:nvSpPr>
          <p:spPr>
            <a:xfrm>
              <a:off x="4110642" y="1891887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Backing Services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7FD2EB0-60F2-4ADB-A877-24E62AA6A518}"/>
                </a:ext>
              </a:extLst>
            </p:cNvPr>
            <p:cNvSpPr/>
            <p:nvPr/>
          </p:nvSpPr>
          <p:spPr>
            <a:xfrm>
              <a:off x="7876310" y="2526338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Space quotas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58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Customer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2" descr="Cloud Foundry [Part 1] - Orgs, Spaces, Buildpacks, and Services">
            <a:extLst>
              <a:ext uri="{FF2B5EF4-FFF2-40B4-BE49-F238E27FC236}">
                <a16:creationId xmlns:a16="http://schemas.microsoft.com/office/drawing/2014/main" id="{F325B867-C9A1-43B4-A32E-D20C3D28C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94" y="1257180"/>
            <a:ext cx="8167436" cy="511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5400" y="-18786"/>
            <a:ext cx="122404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Developer On-boarding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1764" y="1196751"/>
            <a:ext cx="11593288" cy="5054402"/>
            <a:chOff x="1104424" y="1651040"/>
            <a:chExt cx="10030548" cy="41840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6B2573-148B-4265-89F3-3C028C35EF5D}"/>
                </a:ext>
              </a:extLst>
            </p:cNvPr>
            <p:cNvGrpSpPr/>
            <p:nvPr/>
          </p:nvGrpSpPr>
          <p:grpSpPr>
            <a:xfrm>
              <a:off x="1104424" y="1651040"/>
              <a:ext cx="4184014" cy="4063435"/>
              <a:chOff x="1104424" y="1757680"/>
              <a:chExt cx="4184014" cy="406343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90C4880-6832-4C30-9393-F98897810B18}"/>
                  </a:ext>
                </a:extLst>
              </p:cNvPr>
              <p:cNvGrpSpPr/>
              <p:nvPr/>
            </p:nvGrpSpPr>
            <p:grpSpPr>
              <a:xfrm>
                <a:off x="1414463" y="2066925"/>
                <a:ext cx="3563937" cy="3565525"/>
                <a:chOff x="1414463" y="2066925"/>
                <a:chExt cx="3563937" cy="356552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98289FF-C8DB-45B8-A07E-AF7E59D68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4463" y="2066925"/>
                  <a:ext cx="3563937" cy="3565525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127000" dist="2921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8326EF2-786E-496A-A7DD-1C8CE16EC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025" y="2890838"/>
                  <a:ext cx="1300162" cy="2314575"/>
                </a:xfrm>
                <a:custGeom>
                  <a:avLst/>
                  <a:gdLst>
                    <a:gd name="T0" fmla="*/ 0 w 232"/>
                    <a:gd name="T1" fmla="*/ 171 h 413"/>
                    <a:gd name="T2" fmla="*/ 73 w 232"/>
                    <a:gd name="T3" fmla="*/ 413 h 413"/>
                    <a:gd name="T4" fmla="*/ 232 w 232"/>
                    <a:gd name="T5" fmla="*/ 171 h 413"/>
                    <a:gd name="T6" fmla="*/ 168 w 232"/>
                    <a:gd name="T7" fmla="*/ 0 h 413"/>
                    <a:gd name="T8" fmla="*/ 0 w 232"/>
                    <a:gd name="T9" fmla="*/ 171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413">
                      <a:moveTo>
                        <a:pt x="0" y="171"/>
                      </a:moveTo>
                      <a:cubicBezTo>
                        <a:pt x="44" y="245"/>
                        <a:pt x="69" y="328"/>
                        <a:pt x="73" y="413"/>
                      </a:cubicBezTo>
                      <a:cubicBezTo>
                        <a:pt x="166" y="373"/>
                        <a:pt x="232" y="280"/>
                        <a:pt x="232" y="171"/>
                      </a:cubicBezTo>
                      <a:cubicBezTo>
                        <a:pt x="232" y="106"/>
                        <a:pt x="208" y="46"/>
                        <a:pt x="168" y="0"/>
                      </a:cubicBezTo>
                      <a:cubicBezTo>
                        <a:pt x="99" y="41"/>
                        <a:pt x="41" y="99"/>
                        <a:pt x="0" y="17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E637DBD-FB22-4504-8E5F-277AD7659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463" y="2368550"/>
                  <a:ext cx="2286000" cy="1335088"/>
                </a:xfrm>
                <a:custGeom>
                  <a:avLst/>
                  <a:gdLst>
                    <a:gd name="T0" fmla="*/ 233 w 408"/>
                    <a:gd name="T1" fmla="*/ 237 h 238"/>
                    <a:gd name="T2" fmla="*/ 408 w 408"/>
                    <a:gd name="T3" fmla="*/ 53 h 238"/>
                    <a:gd name="T4" fmla="*/ 250 w 408"/>
                    <a:gd name="T5" fmla="*/ 0 h 238"/>
                    <a:gd name="T6" fmla="*/ 0 w 408"/>
                    <a:gd name="T7" fmla="*/ 180 h 238"/>
                    <a:gd name="T8" fmla="*/ 233 w 408"/>
                    <a:gd name="T9" fmla="*/ 237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8" h="238">
                      <a:moveTo>
                        <a:pt x="233" y="237"/>
                      </a:moveTo>
                      <a:cubicBezTo>
                        <a:pt x="276" y="161"/>
                        <a:pt x="336" y="99"/>
                        <a:pt x="408" y="53"/>
                      </a:cubicBezTo>
                      <a:cubicBezTo>
                        <a:pt x="364" y="20"/>
                        <a:pt x="309" y="0"/>
                        <a:pt x="250" y="0"/>
                      </a:cubicBezTo>
                      <a:cubicBezTo>
                        <a:pt x="134" y="0"/>
                        <a:pt x="35" y="75"/>
                        <a:pt x="0" y="180"/>
                      </a:cubicBezTo>
                      <a:cubicBezTo>
                        <a:pt x="71" y="218"/>
                        <a:pt x="151" y="238"/>
                        <a:pt x="233" y="2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974E3B76-05C9-4AC2-B69A-92EFFB617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675" y="3692525"/>
                  <a:ext cx="1758950" cy="1636713"/>
                </a:xfrm>
                <a:custGeom>
                  <a:avLst/>
                  <a:gdLst>
                    <a:gd name="T0" fmla="*/ 239 w 314"/>
                    <a:gd name="T1" fmla="*/ 57 h 292"/>
                    <a:gd name="T2" fmla="*/ 1 w 314"/>
                    <a:gd name="T3" fmla="*/ 0 h 292"/>
                    <a:gd name="T4" fmla="*/ 0 w 314"/>
                    <a:gd name="T5" fmla="*/ 28 h 292"/>
                    <a:gd name="T6" fmla="*/ 264 w 314"/>
                    <a:gd name="T7" fmla="*/ 292 h 292"/>
                    <a:gd name="T8" fmla="*/ 314 w 314"/>
                    <a:gd name="T9" fmla="*/ 287 h 292"/>
                    <a:gd name="T10" fmla="*/ 248 w 314"/>
                    <a:gd name="T11" fmla="*/ 57 h 292"/>
                    <a:gd name="T12" fmla="*/ 239 w 314"/>
                    <a:gd name="T13" fmla="*/ 57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292">
                      <a:moveTo>
                        <a:pt x="239" y="57"/>
                      </a:moveTo>
                      <a:cubicBezTo>
                        <a:pt x="155" y="57"/>
                        <a:pt x="74" y="37"/>
                        <a:pt x="1" y="0"/>
                      </a:cubicBezTo>
                      <a:cubicBezTo>
                        <a:pt x="0" y="10"/>
                        <a:pt x="0" y="19"/>
                        <a:pt x="0" y="28"/>
                      </a:cubicBezTo>
                      <a:cubicBezTo>
                        <a:pt x="0" y="174"/>
                        <a:pt x="118" y="292"/>
                        <a:pt x="264" y="292"/>
                      </a:cubicBezTo>
                      <a:cubicBezTo>
                        <a:pt x="281" y="292"/>
                        <a:pt x="297" y="291"/>
                        <a:pt x="314" y="287"/>
                      </a:cubicBezTo>
                      <a:cubicBezTo>
                        <a:pt x="312" y="207"/>
                        <a:pt x="290" y="128"/>
                        <a:pt x="248" y="57"/>
                      </a:cubicBezTo>
                      <a:cubicBezTo>
                        <a:pt x="245" y="57"/>
                        <a:pt x="242" y="57"/>
                        <a:pt x="239" y="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2DBBB56-6352-46A0-BB02-C98B32EFFEB5}"/>
                  </a:ext>
                </a:extLst>
              </p:cNvPr>
              <p:cNvSpPr/>
              <p:nvPr/>
            </p:nvSpPr>
            <p:spPr>
              <a:xfrm>
                <a:off x="1104424" y="1757680"/>
                <a:ext cx="4184014" cy="4063435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E9F555-A759-4673-85E7-B991E524018F}"/>
                </a:ext>
              </a:extLst>
            </p:cNvPr>
            <p:cNvSpPr/>
            <p:nvPr/>
          </p:nvSpPr>
          <p:spPr>
            <a:xfrm>
              <a:off x="7390556" y="1651040"/>
              <a:ext cx="3744416" cy="12620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60006CA-2747-47FE-86C9-04263B6072F8}"/>
                </a:ext>
              </a:extLst>
            </p:cNvPr>
            <p:cNvSpPr/>
            <p:nvPr/>
          </p:nvSpPr>
          <p:spPr>
            <a:xfrm>
              <a:off x="7390556" y="3112028"/>
              <a:ext cx="3744416" cy="12620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2FA28CC-A66B-43FE-BBAA-082E0F32D606}"/>
                </a:ext>
              </a:extLst>
            </p:cNvPr>
            <p:cNvSpPr/>
            <p:nvPr/>
          </p:nvSpPr>
          <p:spPr>
            <a:xfrm>
              <a:off x="7390556" y="4573016"/>
              <a:ext cx="3744416" cy="1262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3004CCC-2AB8-4705-B866-D3E7F9054D34}"/>
                </a:ext>
              </a:extLst>
            </p:cNvPr>
            <p:cNvCxnSpPr>
              <a:stCxn id="34" idx="1"/>
              <a:endCxn id="29" idx="7"/>
            </p:cNvCxnSpPr>
            <p:nvPr/>
          </p:nvCxnSpPr>
          <p:spPr>
            <a:xfrm flipH="1" flipV="1">
              <a:off x="4675704" y="2246116"/>
              <a:ext cx="2714852" cy="3594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EA5C4A8-A64C-40CB-BB54-001AE286F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3787" y="5187819"/>
              <a:ext cx="269663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2FA96BF-DE20-4E4D-9426-A15877F79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5758" y="3743047"/>
              <a:ext cx="210479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884AAF-0536-4221-A90B-87F96D034E3D}"/>
                </a:ext>
              </a:extLst>
            </p:cNvPr>
            <p:cNvSpPr txBox="1"/>
            <p:nvPr/>
          </p:nvSpPr>
          <p:spPr>
            <a:xfrm>
              <a:off x="1852042" y="3022024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01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35031D-B9CC-4CB4-9BD4-FC2B3BA73E25}"/>
                </a:ext>
              </a:extLst>
            </p:cNvPr>
            <p:cNvSpPr txBox="1"/>
            <p:nvPr/>
          </p:nvSpPr>
          <p:spPr>
            <a:xfrm>
              <a:off x="3927855" y="3029712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02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FEA63F-608E-46BB-949C-6DCC538FCD31}"/>
                </a:ext>
              </a:extLst>
            </p:cNvPr>
            <p:cNvSpPr txBox="1"/>
            <p:nvPr/>
          </p:nvSpPr>
          <p:spPr>
            <a:xfrm>
              <a:off x="2770187" y="4637108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03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457D04C-3C2B-452B-A3CC-10B1C8C7ABC5}"/>
                </a:ext>
              </a:extLst>
            </p:cNvPr>
            <p:cNvSpPr/>
            <p:nvPr/>
          </p:nvSpPr>
          <p:spPr>
            <a:xfrm>
              <a:off x="8358910" y="1976326"/>
              <a:ext cx="2713761" cy="6114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List of all the services which your co. is opting for, the subscription bills will be based on global account.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8E1171-6CD9-41F6-8E32-2ADD5FD56A5B}"/>
                </a:ext>
              </a:extLst>
            </p:cNvPr>
            <p:cNvSpPr txBox="1"/>
            <p:nvPr/>
          </p:nvSpPr>
          <p:spPr>
            <a:xfrm>
              <a:off x="2163550" y="2470649"/>
              <a:ext cx="1325711" cy="78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  Global Account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Pricing point of view an a/c which sap will manage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D64E48-28A1-4582-90DF-B395C220A70A}"/>
                </a:ext>
              </a:extLst>
            </p:cNvPr>
            <p:cNvSpPr txBox="1"/>
            <p:nvPr/>
          </p:nvSpPr>
          <p:spPr>
            <a:xfrm>
              <a:off x="3597726" y="3439279"/>
              <a:ext cx="1120187" cy="78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Sub account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 offerings based on regions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6FAAB8-F601-442A-B173-21DD5968EB94}"/>
                </a:ext>
              </a:extLst>
            </p:cNvPr>
            <p:cNvSpPr txBox="1"/>
            <p:nvPr/>
          </p:nvSpPr>
          <p:spPr>
            <a:xfrm>
              <a:off x="1857782" y="3856535"/>
              <a:ext cx="1427196" cy="950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Space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Create to organize our development e.g. dev, qlt, prod</a:t>
              </a:r>
              <a:endParaRPr lang="en-IN" sz="1400" dirty="0">
                <a:solidFill>
                  <a:schemeClr val="bg1"/>
                </a:solidFill>
              </a:endParaRPr>
            </a:p>
            <a:p>
              <a:pPr>
                <a:lnSpc>
                  <a:spcPct val="90000"/>
                </a:lnSpc>
              </a:pPr>
              <a:endParaRPr lang="en-IN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F2BB1F8-1036-446E-9A10-52D34FFEAE6B}"/>
                </a:ext>
              </a:extLst>
            </p:cNvPr>
            <p:cNvGrpSpPr/>
            <p:nvPr/>
          </p:nvGrpSpPr>
          <p:grpSpPr>
            <a:xfrm>
              <a:off x="7747404" y="3513996"/>
              <a:ext cx="506194" cy="458102"/>
              <a:chOff x="5110163" y="7618413"/>
              <a:chExt cx="2289175" cy="2071688"/>
            </a:xfrm>
            <a:solidFill>
              <a:schemeClr val="bg1"/>
            </a:solidFill>
          </p:grpSpPr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F6E03098-B035-4877-AF9C-1C6539505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0163" y="7618413"/>
                <a:ext cx="2289175" cy="2071688"/>
              </a:xfrm>
              <a:custGeom>
                <a:avLst/>
                <a:gdLst>
                  <a:gd name="T0" fmla="*/ 2129 w 2381"/>
                  <a:gd name="T1" fmla="*/ 0 h 2153"/>
                  <a:gd name="T2" fmla="*/ 252 w 2381"/>
                  <a:gd name="T3" fmla="*/ 0 h 2153"/>
                  <a:gd name="T4" fmla="*/ 0 w 2381"/>
                  <a:gd name="T5" fmla="*/ 252 h 2153"/>
                  <a:gd name="T6" fmla="*/ 0 w 2381"/>
                  <a:gd name="T7" fmla="*/ 1283 h 2153"/>
                  <a:gd name="T8" fmla="*/ 0 w 2381"/>
                  <a:gd name="T9" fmla="*/ 1443 h 2153"/>
                  <a:gd name="T10" fmla="*/ 252 w 2381"/>
                  <a:gd name="T11" fmla="*/ 1695 h 2153"/>
                  <a:gd name="T12" fmla="*/ 860 w 2381"/>
                  <a:gd name="T13" fmla="*/ 1695 h 2153"/>
                  <a:gd name="T14" fmla="*/ 787 w 2381"/>
                  <a:gd name="T15" fmla="*/ 2061 h 2153"/>
                  <a:gd name="T16" fmla="*/ 550 w 2381"/>
                  <a:gd name="T17" fmla="*/ 2061 h 2153"/>
                  <a:gd name="T18" fmla="*/ 504 w 2381"/>
                  <a:gd name="T19" fmla="*/ 2107 h 2153"/>
                  <a:gd name="T20" fmla="*/ 550 w 2381"/>
                  <a:gd name="T21" fmla="*/ 2153 h 2153"/>
                  <a:gd name="T22" fmla="*/ 1832 w 2381"/>
                  <a:gd name="T23" fmla="*/ 2153 h 2153"/>
                  <a:gd name="T24" fmla="*/ 1878 w 2381"/>
                  <a:gd name="T25" fmla="*/ 2107 h 2153"/>
                  <a:gd name="T26" fmla="*/ 1832 w 2381"/>
                  <a:gd name="T27" fmla="*/ 2061 h 2153"/>
                  <a:gd name="T28" fmla="*/ 1595 w 2381"/>
                  <a:gd name="T29" fmla="*/ 2061 h 2153"/>
                  <a:gd name="T30" fmla="*/ 1521 w 2381"/>
                  <a:gd name="T31" fmla="*/ 1695 h 2153"/>
                  <a:gd name="T32" fmla="*/ 2129 w 2381"/>
                  <a:gd name="T33" fmla="*/ 1695 h 2153"/>
                  <a:gd name="T34" fmla="*/ 2381 w 2381"/>
                  <a:gd name="T35" fmla="*/ 1443 h 2153"/>
                  <a:gd name="T36" fmla="*/ 2381 w 2381"/>
                  <a:gd name="T37" fmla="*/ 1283 h 2153"/>
                  <a:gd name="T38" fmla="*/ 2381 w 2381"/>
                  <a:gd name="T39" fmla="*/ 252 h 2153"/>
                  <a:gd name="T40" fmla="*/ 2129 w 2381"/>
                  <a:gd name="T41" fmla="*/ 0 h 2153"/>
                  <a:gd name="T42" fmla="*/ 880 w 2381"/>
                  <a:gd name="T43" fmla="*/ 2061 h 2153"/>
                  <a:gd name="T44" fmla="*/ 954 w 2381"/>
                  <a:gd name="T45" fmla="*/ 1695 h 2153"/>
                  <a:gd name="T46" fmla="*/ 1428 w 2381"/>
                  <a:gd name="T47" fmla="*/ 1695 h 2153"/>
                  <a:gd name="T48" fmla="*/ 1501 w 2381"/>
                  <a:gd name="T49" fmla="*/ 2061 h 2153"/>
                  <a:gd name="T50" fmla="*/ 880 w 2381"/>
                  <a:gd name="T51" fmla="*/ 2061 h 2153"/>
                  <a:gd name="T52" fmla="*/ 2290 w 2381"/>
                  <a:gd name="T53" fmla="*/ 1443 h 2153"/>
                  <a:gd name="T54" fmla="*/ 2129 w 2381"/>
                  <a:gd name="T55" fmla="*/ 1603 h 2153"/>
                  <a:gd name="T56" fmla="*/ 252 w 2381"/>
                  <a:gd name="T57" fmla="*/ 1603 h 2153"/>
                  <a:gd name="T58" fmla="*/ 92 w 2381"/>
                  <a:gd name="T59" fmla="*/ 1443 h 2153"/>
                  <a:gd name="T60" fmla="*/ 92 w 2381"/>
                  <a:gd name="T61" fmla="*/ 1328 h 2153"/>
                  <a:gd name="T62" fmla="*/ 2290 w 2381"/>
                  <a:gd name="T63" fmla="*/ 1328 h 2153"/>
                  <a:gd name="T64" fmla="*/ 2290 w 2381"/>
                  <a:gd name="T65" fmla="*/ 1443 h 2153"/>
                  <a:gd name="T66" fmla="*/ 2290 w 2381"/>
                  <a:gd name="T67" fmla="*/ 1237 h 2153"/>
                  <a:gd name="T68" fmla="*/ 92 w 2381"/>
                  <a:gd name="T69" fmla="*/ 1237 h 2153"/>
                  <a:gd name="T70" fmla="*/ 92 w 2381"/>
                  <a:gd name="T71" fmla="*/ 1145 h 2153"/>
                  <a:gd name="T72" fmla="*/ 367 w 2381"/>
                  <a:gd name="T73" fmla="*/ 1145 h 2153"/>
                  <a:gd name="T74" fmla="*/ 412 w 2381"/>
                  <a:gd name="T75" fmla="*/ 1099 h 2153"/>
                  <a:gd name="T76" fmla="*/ 367 w 2381"/>
                  <a:gd name="T77" fmla="*/ 1054 h 2153"/>
                  <a:gd name="T78" fmla="*/ 92 w 2381"/>
                  <a:gd name="T79" fmla="*/ 1054 h 2153"/>
                  <a:gd name="T80" fmla="*/ 92 w 2381"/>
                  <a:gd name="T81" fmla="*/ 252 h 2153"/>
                  <a:gd name="T82" fmla="*/ 252 w 2381"/>
                  <a:gd name="T83" fmla="*/ 92 h 2153"/>
                  <a:gd name="T84" fmla="*/ 2129 w 2381"/>
                  <a:gd name="T85" fmla="*/ 92 h 2153"/>
                  <a:gd name="T86" fmla="*/ 2290 w 2381"/>
                  <a:gd name="T87" fmla="*/ 252 h 2153"/>
                  <a:gd name="T88" fmla="*/ 2290 w 2381"/>
                  <a:gd name="T89" fmla="*/ 1237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81" h="2153">
                    <a:moveTo>
                      <a:pt x="2129" y="0"/>
                    </a:moveTo>
                    <a:cubicBezTo>
                      <a:pt x="252" y="0"/>
                      <a:pt x="252" y="0"/>
                      <a:pt x="252" y="0"/>
                    </a:cubicBezTo>
                    <a:cubicBezTo>
                      <a:pt x="113" y="0"/>
                      <a:pt x="0" y="113"/>
                      <a:pt x="0" y="252"/>
                    </a:cubicBezTo>
                    <a:cubicBezTo>
                      <a:pt x="0" y="1283"/>
                      <a:pt x="0" y="1283"/>
                      <a:pt x="0" y="1283"/>
                    </a:cubicBezTo>
                    <a:cubicBezTo>
                      <a:pt x="0" y="1443"/>
                      <a:pt x="0" y="1443"/>
                      <a:pt x="0" y="1443"/>
                    </a:cubicBezTo>
                    <a:cubicBezTo>
                      <a:pt x="0" y="1582"/>
                      <a:pt x="113" y="1695"/>
                      <a:pt x="252" y="1695"/>
                    </a:cubicBezTo>
                    <a:cubicBezTo>
                      <a:pt x="860" y="1695"/>
                      <a:pt x="860" y="1695"/>
                      <a:pt x="860" y="1695"/>
                    </a:cubicBezTo>
                    <a:cubicBezTo>
                      <a:pt x="787" y="2061"/>
                      <a:pt x="787" y="2061"/>
                      <a:pt x="787" y="2061"/>
                    </a:cubicBezTo>
                    <a:cubicBezTo>
                      <a:pt x="550" y="2061"/>
                      <a:pt x="550" y="2061"/>
                      <a:pt x="550" y="2061"/>
                    </a:cubicBezTo>
                    <a:cubicBezTo>
                      <a:pt x="524" y="2061"/>
                      <a:pt x="504" y="2082"/>
                      <a:pt x="504" y="2107"/>
                    </a:cubicBezTo>
                    <a:cubicBezTo>
                      <a:pt x="504" y="2132"/>
                      <a:pt x="524" y="2153"/>
                      <a:pt x="550" y="2153"/>
                    </a:cubicBezTo>
                    <a:cubicBezTo>
                      <a:pt x="1832" y="2153"/>
                      <a:pt x="1832" y="2153"/>
                      <a:pt x="1832" y="2153"/>
                    </a:cubicBezTo>
                    <a:cubicBezTo>
                      <a:pt x="1857" y="2153"/>
                      <a:pt x="1878" y="2132"/>
                      <a:pt x="1878" y="2107"/>
                    </a:cubicBezTo>
                    <a:cubicBezTo>
                      <a:pt x="1878" y="2082"/>
                      <a:pt x="1857" y="2061"/>
                      <a:pt x="1832" y="2061"/>
                    </a:cubicBezTo>
                    <a:cubicBezTo>
                      <a:pt x="1595" y="2061"/>
                      <a:pt x="1595" y="2061"/>
                      <a:pt x="1595" y="2061"/>
                    </a:cubicBezTo>
                    <a:cubicBezTo>
                      <a:pt x="1521" y="1695"/>
                      <a:pt x="1521" y="1695"/>
                      <a:pt x="1521" y="1695"/>
                    </a:cubicBezTo>
                    <a:cubicBezTo>
                      <a:pt x="2129" y="1695"/>
                      <a:pt x="2129" y="1695"/>
                      <a:pt x="2129" y="1695"/>
                    </a:cubicBezTo>
                    <a:cubicBezTo>
                      <a:pt x="2268" y="1695"/>
                      <a:pt x="2381" y="1582"/>
                      <a:pt x="2381" y="1443"/>
                    </a:cubicBezTo>
                    <a:cubicBezTo>
                      <a:pt x="2381" y="1283"/>
                      <a:pt x="2381" y="1283"/>
                      <a:pt x="2381" y="1283"/>
                    </a:cubicBezTo>
                    <a:cubicBezTo>
                      <a:pt x="2381" y="252"/>
                      <a:pt x="2381" y="252"/>
                      <a:pt x="2381" y="252"/>
                    </a:cubicBezTo>
                    <a:cubicBezTo>
                      <a:pt x="2381" y="113"/>
                      <a:pt x="2268" y="0"/>
                      <a:pt x="2129" y="0"/>
                    </a:cubicBezTo>
                    <a:close/>
                    <a:moveTo>
                      <a:pt x="880" y="2061"/>
                    </a:moveTo>
                    <a:cubicBezTo>
                      <a:pt x="954" y="1695"/>
                      <a:pt x="954" y="1695"/>
                      <a:pt x="954" y="1695"/>
                    </a:cubicBezTo>
                    <a:cubicBezTo>
                      <a:pt x="1428" y="1695"/>
                      <a:pt x="1428" y="1695"/>
                      <a:pt x="1428" y="1695"/>
                    </a:cubicBezTo>
                    <a:cubicBezTo>
                      <a:pt x="1501" y="2061"/>
                      <a:pt x="1501" y="2061"/>
                      <a:pt x="1501" y="2061"/>
                    </a:cubicBezTo>
                    <a:cubicBezTo>
                      <a:pt x="880" y="2061"/>
                      <a:pt x="880" y="2061"/>
                      <a:pt x="880" y="2061"/>
                    </a:cubicBezTo>
                    <a:close/>
                    <a:moveTo>
                      <a:pt x="2290" y="1443"/>
                    </a:moveTo>
                    <a:cubicBezTo>
                      <a:pt x="2290" y="1531"/>
                      <a:pt x="2218" y="1603"/>
                      <a:pt x="2129" y="1603"/>
                    </a:cubicBezTo>
                    <a:cubicBezTo>
                      <a:pt x="252" y="1603"/>
                      <a:pt x="252" y="1603"/>
                      <a:pt x="252" y="1603"/>
                    </a:cubicBezTo>
                    <a:cubicBezTo>
                      <a:pt x="164" y="1603"/>
                      <a:pt x="92" y="1531"/>
                      <a:pt x="92" y="1443"/>
                    </a:cubicBezTo>
                    <a:cubicBezTo>
                      <a:pt x="92" y="1328"/>
                      <a:pt x="92" y="1328"/>
                      <a:pt x="92" y="1328"/>
                    </a:cubicBezTo>
                    <a:cubicBezTo>
                      <a:pt x="2290" y="1328"/>
                      <a:pt x="2290" y="1328"/>
                      <a:pt x="2290" y="1328"/>
                    </a:cubicBezTo>
                    <a:cubicBezTo>
                      <a:pt x="2290" y="1443"/>
                      <a:pt x="2290" y="1443"/>
                      <a:pt x="2290" y="1443"/>
                    </a:cubicBezTo>
                    <a:close/>
                    <a:moveTo>
                      <a:pt x="2290" y="1237"/>
                    </a:moveTo>
                    <a:cubicBezTo>
                      <a:pt x="92" y="1237"/>
                      <a:pt x="92" y="1237"/>
                      <a:pt x="92" y="1237"/>
                    </a:cubicBezTo>
                    <a:cubicBezTo>
                      <a:pt x="92" y="1145"/>
                      <a:pt x="92" y="1145"/>
                      <a:pt x="92" y="1145"/>
                    </a:cubicBezTo>
                    <a:cubicBezTo>
                      <a:pt x="367" y="1145"/>
                      <a:pt x="367" y="1145"/>
                      <a:pt x="367" y="1145"/>
                    </a:cubicBezTo>
                    <a:cubicBezTo>
                      <a:pt x="392" y="1145"/>
                      <a:pt x="412" y="1125"/>
                      <a:pt x="412" y="1099"/>
                    </a:cubicBezTo>
                    <a:cubicBezTo>
                      <a:pt x="412" y="1074"/>
                      <a:pt x="392" y="1054"/>
                      <a:pt x="367" y="1054"/>
                    </a:cubicBezTo>
                    <a:cubicBezTo>
                      <a:pt x="92" y="1054"/>
                      <a:pt x="92" y="1054"/>
                      <a:pt x="92" y="1054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164"/>
                      <a:pt x="164" y="92"/>
                      <a:pt x="252" y="92"/>
                    </a:cubicBezTo>
                    <a:cubicBezTo>
                      <a:pt x="2129" y="92"/>
                      <a:pt x="2129" y="92"/>
                      <a:pt x="2129" y="92"/>
                    </a:cubicBezTo>
                    <a:cubicBezTo>
                      <a:pt x="2218" y="92"/>
                      <a:pt x="2290" y="164"/>
                      <a:pt x="2290" y="252"/>
                    </a:cubicBezTo>
                    <a:cubicBezTo>
                      <a:pt x="2290" y="1237"/>
                      <a:pt x="2290" y="1237"/>
                      <a:pt x="2290" y="12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Oval 13">
                <a:extLst>
                  <a:ext uri="{FF2B5EF4-FFF2-40B4-BE49-F238E27FC236}">
                    <a16:creationId xmlns:a16="http://schemas.microsoft.com/office/drawing/2014/main" id="{F585329A-8BDB-44F2-B192-04C1612D5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7438" y="8940800"/>
                <a:ext cx="174625" cy="1762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A1140825-F629-423F-81FC-539539B8F4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8225" y="8120063"/>
                <a:ext cx="514350" cy="511175"/>
              </a:xfrm>
              <a:custGeom>
                <a:avLst/>
                <a:gdLst>
                  <a:gd name="T0" fmla="*/ 518 w 536"/>
                  <a:gd name="T1" fmla="*/ 355 h 531"/>
                  <a:gd name="T2" fmla="*/ 421 w 536"/>
                  <a:gd name="T3" fmla="*/ 258 h 531"/>
                  <a:gd name="T4" fmla="*/ 501 w 536"/>
                  <a:gd name="T5" fmla="*/ 177 h 531"/>
                  <a:gd name="T6" fmla="*/ 513 w 536"/>
                  <a:gd name="T7" fmla="*/ 132 h 531"/>
                  <a:gd name="T8" fmla="*/ 479 w 536"/>
                  <a:gd name="T9" fmla="*/ 100 h 531"/>
                  <a:gd name="T10" fmla="*/ 58 w 536"/>
                  <a:gd name="T11" fmla="*/ 3 h 531"/>
                  <a:gd name="T12" fmla="*/ 16 w 536"/>
                  <a:gd name="T13" fmla="*/ 15 h 531"/>
                  <a:gd name="T14" fmla="*/ 4 w 536"/>
                  <a:gd name="T15" fmla="*/ 58 h 531"/>
                  <a:gd name="T16" fmla="*/ 101 w 536"/>
                  <a:gd name="T17" fmla="*/ 479 h 531"/>
                  <a:gd name="T18" fmla="*/ 133 w 536"/>
                  <a:gd name="T19" fmla="*/ 513 h 531"/>
                  <a:gd name="T20" fmla="*/ 178 w 536"/>
                  <a:gd name="T21" fmla="*/ 501 h 531"/>
                  <a:gd name="T22" fmla="*/ 259 w 536"/>
                  <a:gd name="T23" fmla="*/ 420 h 531"/>
                  <a:gd name="T24" fmla="*/ 356 w 536"/>
                  <a:gd name="T25" fmla="*/ 517 h 531"/>
                  <a:gd name="T26" fmla="*/ 388 w 536"/>
                  <a:gd name="T27" fmla="*/ 531 h 531"/>
                  <a:gd name="T28" fmla="*/ 421 w 536"/>
                  <a:gd name="T29" fmla="*/ 517 h 531"/>
                  <a:gd name="T30" fmla="*/ 518 w 536"/>
                  <a:gd name="T31" fmla="*/ 420 h 531"/>
                  <a:gd name="T32" fmla="*/ 518 w 536"/>
                  <a:gd name="T33" fmla="*/ 355 h 531"/>
                  <a:gd name="T34" fmla="*/ 388 w 536"/>
                  <a:gd name="T35" fmla="*/ 420 h 531"/>
                  <a:gd name="T36" fmla="*/ 291 w 536"/>
                  <a:gd name="T37" fmla="*/ 323 h 531"/>
                  <a:gd name="T38" fmla="*/ 259 w 536"/>
                  <a:gd name="T39" fmla="*/ 310 h 531"/>
                  <a:gd name="T40" fmla="*/ 226 w 536"/>
                  <a:gd name="T41" fmla="*/ 323 h 531"/>
                  <a:gd name="T42" fmla="*/ 171 w 536"/>
                  <a:gd name="T43" fmla="*/ 378 h 531"/>
                  <a:gd name="T44" fmla="*/ 109 w 536"/>
                  <a:gd name="T45" fmla="*/ 109 h 531"/>
                  <a:gd name="T46" fmla="*/ 378 w 536"/>
                  <a:gd name="T47" fmla="*/ 171 h 531"/>
                  <a:gd name="T48" fmla="*/ 323 w 536"/>
                  <a:gd name="T49" fmla="*/ 226 h 531"/>
                  <a:gd name="T50" fmla="*/ 323 w 536"/>
                  <a:gd name="T51" fmla="*/ 291 h 531"/>
                  <a:gd name="T52" fmla="*/ 421 w 536"/>
                  <a:gd name="T53" fmla="*/ 388 h 531"/>
                  <a:gd name="T54" fmla="*/ 388 w 536"/>
                  <a:gd name="T55" fmla="*/ 42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6" h="531">
                    <a:moveTo>
                      <a:pt x="518" y="355"/>
                    </a:moveTo>
                    <a:cubicBezTo>
                      <a:pt x="421" y="258"/>
                      <a:pt x="421" y="258"/>
                      <a:pt x="421" y="258"/>
                    </a:cubicBezTo>
                    <a:cubicBezTo>
                      <a:pt x="501" y="177"/>
                      <a:pt x="501" y="177"/>
                      <a:pt x="501" y="177"/>
                    </a:cubicBezTo>
                    <a:cubicBezTo>
                      <a:pt x="513" y="166"/>
                      <a:pt x="518" y="148"/>
                      <a:pt x="513" y="132"/>
                    </a:cubicBezTo>
                    <a:cubicBezTo>
                      <a:pt x="509" y="116"/>
                      <a:pt x="496" y="104"/>
                      <a:pt x="479" y="10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43" y="0"/>
                      <a:pt x="27" y="4"/>
                      <a:pt x="16" y="15"/>
                    </a:cubicBezTo>
                    <a:cubicBezTo>
                      <a:pt x="5" y="27"/>
                      <a:pt x="0" y="43"/>
                      <a:pt x="4" y="58"/>
                    </a:cubicBezTo>
                    <a:cubicBezTo>
                      <a:pt x="101" y="479"/>
                      <a:pt x="101" y="479"/>
                      <a:pt x="101" y="479"/>
                    </a:cubicBezTo>
                    <a:cubicBezTo>
                      <a:pt x="104" y="495"/>
                      <a:pt x="117" y="508"/>
                      <a:pt x="133" y="513"/>
                    </a:cubicBezTo>
                    <a:cubicBezTo>
                      <a:pt x="149" y="517"/>
                      <a:pt x="166" y="513"/>
                      <a:pt x="178" y="501"/>
                    </a:cubicBezTo>
                    <a:cubicBezTo>
                      <a:pt x="259" y="420"/>
                      <a:pt x="259" y="420"/>
                      <a:pt x="259" y="420"/>
                    </a:cubicBezTo>
                    <a:cubicBezTo>
                      <a:pt x="356" y="517"/>
                      <a:pt x="356" y="517"/>
                      <a:pt x="356" y="517"/>
                    </a:cubicBezTo>
                    <a:cubicBezTo>
                      <a:pt x="365" y="526"/>
                      <a:pt x="376" y="531"/>
                      <a:pt x="388" y="531"/>
                    </a:cubicBezTo>
                    <a:cubicBezTo>
                      <a:pt x="400" y="531"/>
                      <a:pt x="412" y="526"/>
                      <a:pt x="421" y="517"/>
                    </a:cubicBezTo>
                    <a:cubicBezTo>
                      <a:pt x="518" y="420"/>
                      <a:pt x="518" y="420"/>
                      <a:pt x="518" y="420"/>
                    </a:cubicBezTo>
                    <a:cubicBezTo>
                      <a:pt x="536" y="402"/>
                      <a:pt x="536" y="373"/>
                      <a:pt x="518" y="355"/>
                    </a:cubicBezTo>
                    <a:close/>
                    <a:moveTo>
                      <a:pt x="388" y="420"/>
                    </a:moveTo>
                    <a:cubicBezTo>
                      <a:pt x="291" y="323"/>
                      <a:pt x="291" y="323"/>
                      <a:pt x="291" y="323"/>
                    </a:cubicBezTo>
                    <a:cubicBezTo>
                      <a:pt x="282" y="314"/>
                      <a:pt x="270" y="310"/>
                      <a:pt x="259" y="310"/>
                    </a:cubicBezTo>
                    <a:cubicBezTo>
                      <a:pt x="247" y="310"/>
                      <a:pt x="235" y="314"/>
                      <a:pt x="226" y="323"/>
                    </a:cubicBezTo>
                    <a:cubicBezTo>
                      <a:pt x="171" y="378"/>
                      <a:pt x="171" y="378"/>
                      <a:pt x="171" y="378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378" y="171"/>
                      <a:pt x="378" y="171"/>
                      <a:pt x="378" y="171"/>
                    </a:cubicBezTo>
                    <a:cubicBezTo>
                      <a:pt x="323" y="226"/>
                      <a:pt x="323" y="226"/>
                      <a:pt x="323" y="226"/>
                    </a:cubicBezTo>
                    <a:cubicBezTo>
                      <a:pt x="306" y="244"/>
                      <a:pt x="306" y="273"/>
                      <a:pt x="323" y="291"/>
                    </a:cubicBezTo>
                    <a:cubicBezTo>
                      <a:pt x="421" y="388"/>
                      <a:pt x="421" y="388"/>
                      <a:pt x="421" y="388"/>
                    </a:cubicBezTo>
                    <a:lnTo>
                      <a:pt x="388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424FF67A-B5C0-4842-A685-EF4E6459F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7953375"/>
                <a:ext cx="141287" cy="134938"/>
              </a:xfrm>
              <a:custGeom>
                <a:avLst/>
                <a:gdLst>
                  <a:gd name="T0" fmla="*/ 128 w 146"/>
                  <a:gd name="T1" fmla="*/ 63 h 141"/>
                  <a:gd name="T2" fmla="*/ 83 w 146"/>
                  <a:gd name="T3" fmla="*/ 17 h 141"/>
                  <a:gd name="T4" fmla="*/ 18 w 146"/>
                  <a:gd name="T5" fmla="*/ 17 h 141"/>
                  <a:gd name="T6" fmla="*/ 18 w 146"/>
                  <a:gd name="T7" fmla="*/ 82 h 141"/>
                  <a:gd name="T8" fmla="*/ 64 w 146"/>
                  <a:gd name="T9" fmla="*/ 128 h 141"/>
                  <a:gd name="T10" fmla="*/ 96 w 146"/>
                  <a:gd name="T11" fmla="*/ 141 h 141"/>
                  <a:gd name="T12" fmla="*/ 128 w 146"/>
                  <a:gd name="T13" fmla="*/ 128 h 141"/>
                  <a:gd name="T14" fmla="*/ 128 w 146"/>
                  <a:gd name="T15" fmla="*/ 6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1">
                    <a:moveTo>
                      <a:pt x="128" y="63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65" y="0"/>
                      <a:pt x="36" y="0"/>
                      <a:pt x="18" y="17"/>
                    </a:cubicBezTo>
                    <a:cubicBezTo>
                      <a:pt x="0" y="35"/>
                      <a:pt x="0" y="64"/>
                      <a:pt x="18" y="82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2" y="137"/>
                      <a:pt x="84" y="141"/>
                      <a:pt x="96" y="141"/>
                    </a:cubicBezTo>
                    <a:cubicBezTo>
                      <a:pt x="108" y="141"/>
                      <a:pt x="119" y="137"/>
                      <a:pt x="128" y="128"/>
                    </a:cubicBezTo>
                    <a:cubicBezTo>
                      <a:pt x="146" y="110"/>
                      <a:pt x="146" y="81"/>
                      <a:pt x="128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id="{416E7215-9D20-4CF6-BF78-936C5390D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688" y="8132763"/>
                <a:ext cx="150812" cy="88900"/>
              </a:xfrm>
              <a:custGeom>
                <a:avLst/>
                <a:gdLst>
                  <a:gd name="T0" fmla="*/ 111 w 157"/>
                  <a:gd name="T1" fmla="*/ 0 h 92"/>
                  <a:gd name="T2" fmla="*/ 46 w 157"/>
                  <a:gd name="T3" fmla="*/ 0 h 92"/>
                  <a:gd name="T4" fmla="*/ 0 w 157"/>
                  <a:gd name="T5" fmla="*/ 46 h 92"/>
                  <a:gd name="T6" fmla="*/ 46 w 157"/>
                  <a:gd name="T7" fmla="*/ 92 h 92"/>
                  <a:gd name="T8" fmla="*/ 111 w 157"/>
                  <a:gd name="T9" fmla="*/ 92 h 92"/>
                  <a:gd name="T10" fmla="*/ 157 w 157"/>
                  <a:gd name="T11" fmla="*/ 46 h 92"/>
                  <a:gd name="T12" fmla="*/ 111 w 157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92">
                    <a:moveTo>
                      <a:pt x="111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ubicBezTo>
                      <a:pt x="111" y="92"/>
                      <a:pt x="111" y="92"/>
                      <a:pt x="111" y="92"/>
                    </a:cubicBezTo>
                    <a:cubicBezTo>
                      <a:pt x="136" y="92"/>
                      <a:pt x="157" y="71"/>
                      <a:pt x="157" y="46"/>
                    </a:cubicBezTo>
                    <a:cubicBezTo>
                      <a:pt x="157" y="21"/>
                      <a:pt x="136" y="0"/>
                      <a:pt x="1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9843D8F6-02DB-4BE5-8F5E-ACFF428F5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8261350"/>
                <a:ext cx="141287" cy="136525"/>
              </a:xfrm>
              <a:custGeom>
                <a:avLst/>
                <a:gdLst>
                  <a:gd name="T0" fmla="*/ 128 w 146"/>
                  <a:gd name="T1" fmla="*/ 18 h 142"/>
                  <a:gd name="T2" fmla="*/ 64 w 146"/>
                  <a:gd name="T3" fmla="*/ 18 h 142"/>
                  <a:gd name="T4" fmla="*/ 18 w 146"/>
                  <a:gd name="T5" fmla="*/ 64 h 142"/>
                  <a:gd name="T6" fmla="*/ 18 w 146"/>
                  <a:gd name="T7" fmla="*/ 128 h 142"/>
                  <a:gd name="T8" fmla="*/ 50 w 146"/>
                  <a:gd name="T9" fmla="*/ 142 h 142"/>
                  <a:gd name="T10" fmla="*/ 83 w 146"/>
                  <a:gd name="T11" fmla="*/ 128 h 142"/>
                  <a:gd name="T12" fmla="*/ 128 w 146"/>
                  <a:gd name="T13" fmla="*/ 83 h 142"/>
                  <a:gd name="T14" fmla="*/ 128 w 146"/>
                  <a:gd name="T15" fmla="*/ 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2">
                    <a:moveTo>
                      <a:pt x="128" y="18"/>
                    </a:moveTo>
                    <a:cubicBezTo>
                      <a:pt x="110" y="0"/>
                      <a:pt x="81" y="0"/>
                      <a:pt x="64" y="18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0" y="82"/>
                      <a:pt x="0" y="111"/>
                      <a:pt x="18" y="128"/>
                    </a:cubicBezTo>
                    <a:cubicBezTo>
                      <a:pt x="27" y="137"/>
                      <a:pt x="38" y="142"/>
                      <a:pt x="50" y="142"/>
                    </a:cubicBezTo>
                    <a:cubicBezTo>
                      <a:pt x="62" y="142"/>
                      <a:pt x="74" y="137"/>
                      <a:pt x="83" y="128"/>
                    </a:cubicBezTo>
                    <a:cubicBezTo>
                      <a:pt x="128" y="83"/>
                      <a:pt x="128" y="83"/>
                      <a:pt x="128" y="83"/>
                    </a:cubicBezTo>
                    <a:cubicBezTo>
                      <a:pt x="146" y="65"/>
                      <a:pt x="146" y="36"/>
                      <a:pt x="12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65F9EF7E-D0C2-431D-B2E9-023A42827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7925" y="7953375"/>
                <a:ext cx="141287" cy="134938"/>
              </a:xfrm>
              <a:custGeom>
                <a:avLst/>
                <a:gdLst>
                  <a:gd name="T0" fmla="*/ 129 w 147"/>
                  <a:gd name="T1" fmla="*/ 17 h 141"/>
                  <a:gd name="T2" fmla="*/ 64 w 147"/>
                  <a:gd name="T3" fmla="*/ 17 h 141"/>
                  <a:gd name="T4" fmla="*/ 18 w 147"/>
                  <a:gd name="T5" fmla="*/ 63 h 141"/>
                  <a:gd name="T6" fmla="*/ 18 w 147"/>
                  <a:gd name="T7" fmla="*/ 128 h 141"/>
                  <a:gd name="T8" fmla="*/ 51 w 147"/>
                  <a:gd name="T9" fmla="*/ 141 h 141"/>
                  <a:gd name="T10" fmla="*/ 83 w 147"/>
                  <a:gd name="T11" fmla="*/ 128 h 141"/>
                  <a:gd name="T12" fmla="*/ 129 w 147"/>
                  <a:gd name="T13" fmla="*/ 82 h 141"/>
                  <a:gd name="T14" fmla="*/ 129 w 147"/>
                  <a:gd name="T15" fmla="*/ 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1">
                    <a:moveTo>
                      <a:pt x="129" y="17"/>
                    </a:moveTo>
                    <a:cubicBezTo>
                      <a:pt x="111" y="0"/>
                      <a:pt x="82" y="0"/>
                      <a:pt x="64" y="1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0" y="81"/>
                      <a:pt x="0" y="110"/>
                      <a:pt x="18" y="128"/>
                    </a:cubicBezTo>
                    <a:cubicBezTo>
                      <a:pt x="27" y="137"/>
                      <a:pt x="39" y="141"/>
                      <a:pt x="51" y="141"/>
                    </a:cubicBezTo>
                    <a:cubicBezTo>
                      <a:pt x="62" y="141"/>
                      <a:pt x="74" y="137"/>
                      <a:pt x="83" y="12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47" y="64"/>
                      <a:pt x="147" y="35"/>
                      <a:pt x="12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16F4DF48-F92A-4C21-BFD8-44FBE59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25" y="7883525"/>
                <a:ext cx="87312" cy="150813"/>
              </a:xfrm>
              <a:custGeom>
                <a:avLst/>
                <a:gdLst>
                  <a:gd name="T0" fmla="*/ 45 w 91"/>
                  <a:gd name="T1" fmla="*/ 0 h 156"/>
                  <a:gd name="T2" fmla="*/ 0 w 91"/>
                  <a:gd name="T3" fmla="*/ 46 h 156"/>
                  <a:gd name="T4" fmla="*/ 0 w 91"/>
                  <a:gd name="T5" fmla="*/ 111 h 156"/>
                  <a:gd name="T6" fmla="*/ 45 w 91"/>
                  <a:gd name="T7" fmla="*/ 156 h 156"/>
                  <a:gd name="T8" fmla="*/ 91 w 91"/>
                  <a:gd name="T9" fmla="*/ 111 h 156"/>
                  <a:gd name="T10" fmla="*/ 91 w 91"/>
                  <a:gd name="T11" fmla="*/ 46 h 156"/>
                  <a:gd name="T12" fmla="*/ 45 w 91"/>
                  <a:gd name="T1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6">
                    <a:moveTo>
                      <a:pt x="45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36"/>
                      <a:pt x="20" y="156"/>
                      <a:pt x="45" y="156"/>
                    </a:cubicBezTo>
                    <a:cubicBezTo>
                      <a:pt x="71" y="156"/>
                      <a:pt x="91" y="136"/>
                      <a:pt x="91" y="111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id="{E0186AE5-F9FD-4ECD-9D14-EF9AB0B9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8631238"/>
                <a:ext cx="88900" cy="88900"/>
              </a:xfrm>
              <a:custGeom>
                <a:avLst/>
                <a:gdLst>
                  <a:gd name="T0" fmla="*/ 91 w 92"/>
                  <a:gd name="T1" fmla="*/ 38 h 92"/>
                  <a:gd name="T2" fmla="*/ 88 w 92"/>
                  <a:gd name="T3" fmla="*/ 29 h 92"/>
                  <a:gd name="T4" fmla="*/ 84 w 92"/>
                  <a:gd name="T5" fmla="*/ 21 h 92"/>
                  <a:gd name="T6" fmla="*/ 78 w 92"/>
                  <a:gd name="T7" fmla="*/ 14 h 92"/>
                  <a:gd name="T8" fmla="*/ 71 w 92"/>
                  <a:gd name="T9" fmla="*/ 8 h 92"/>
                  <a:gd name="T10" fmla="*/ 63 w 92"/>
                  <a:gd name="T11" fmla="*/ 4 h 92"/>
                  <a:gd name="T12" fmla="*/ 55 w 92"/>
                  <a:gd name="T13" fmla="*/ 2 h 92"/>
                  <a:gd name="T14" fmla="*/ 37 w 92"/>
                  <a:gd name="T15" fmla="*/ 2 h 92"/>
                  <a:gd name="T16" fmla="*/ 28 w 92"/>
                  <a:gd name="T17" fmla="*/ 4 h 92"/>
                  <a:gd name="T18" fmla="*/ 21 w 92"/>
                  <a:gd name="T19" fmla="*/ 8 h 92"/>
                  <a:gd name="T20" fmla="*/ 14 w 92"/>
                  <a:gd name="T21" fmla="*/ 14 h 92"/>
                  <a:gd name="T22" fmla="*/ 8 w 92"/>
                  <a:gd name="T23" fmla="*/ 21 h 92"/>
                  <a:gd name="T24" fmla="*/ 4 w 92"/>
                  <a:gd name="T25" fmla="*/ 29 h 92"/>
                  <a:gd name="T26" fmla="*/ 1 w 92"/>
                  <a:gd name="T27" fmla="*/ 38 h 92"/>
                  <a:gd name="T28" fmla="*/ 0 w 92"/>
                  <a:gd name="T29" fmla="*/ 46 h 92"/>
                  <a:gd name="T30" fmla="*/ 1 w 92"/>
                  <a:gd name="T31" fmla="*/ 55 h 92"/>
                  <a:gd name="T32" fmla="*/ 4 w 92"/>
                  <a:gd name="T33" fmla="*/ 64 h 92"/>
                  <a:gd name="T34" fmla="*/ 8 w 92"/>
                  <a:gd name="T35" fmla="*/ 72 h 92"/>
                  <a:gd name="T36" fmla="*/ 14 w 92"/>
                  <a:gd name="T37" fmla="*/ 79 h 92"/>
                  <a:gd name="T38" fmla="*/ 21 w 92"/>
                  <a:gd name="T39" fmla="*/ 85 h 92"/>
                  <a:gd name="T40" fmla="*/ 28 w 92"/>
                  <a:gd name="T41" fmla="*/ 89 h 92"/>
                  <a:gd name="T42" fmla="*/ 37 w 92"/>
                  <a:gd name="T43" fmla="*/ 91 h 92"/>
                  <a:gd name="T44" fmla="*/ 46 w 92"/>
                  <a:gd name="T45" fmla="*/ 92 h 92"/>
                  <a:gd name="T46" fmla="*/ 55 w 92"/>
                  <a:gd name="T47" fmla="*/ 91 h 92"/>
                  <a:gd name="T48" fmla="*/ 63 w 92"/>
                  <a:gd name="T49" fmla="*/ 89 h 92"/>
                  <a:gd name="T50" fmla="*/ 71 w 92"/>
                  <a:gd name="T51" fmla="*/ 85 h 92"/>
                  <a:gd name="T52" fmla="*/ 78 w 92"/>
                  <a:gd name="T53" fmla="*/ 79 h 92"/>
                  <a:gd name="T54" fmla="*/ 84 w 92"/>
                  <a:gd name="T55" fmla="*/ 72 h 92"/>
                  <a:gd name="T56" fmla="*/ 88 w 92"/>
                  <a:gd name="T57" fmla="*/ 64 h 92"/>
                  <a:gd name="T58" fmla="*/ 91 w 92"/>
                  <a:gd name="T59" fmla="*/ 55 h 92"/>
                  <a:gd name="T60" fmla="*/ 92 w 92"/>
                  <a:gd name="T61" fmla="*/ 46 h 92"/>
                  <a:gd name="T62" fmla="*/ 91 w 92"/>
                  <a:gd name="T63" fmla="*/ 3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92">
                    <a:moveTo>
                      <a:pt x="91" y="38"/>
                    </a:moveTo>
                    <a:cubicBezTo>
                      <a:pt x="90" y="35"/>
                      <a:pt x="89" y="32"/>
                      <a:pt x="88" y="29"/>
                    </a:cubicBezTo>
                    <a:cubicBezTo>
                      <a:pt x="87" y="26"/>
                      <a:pt x="86" y="24"/>
                      <a:pt x="84" y="21"/>
                    </a:cubicBezTo>
                    <a:cubicBezTo>
                      <a:pt x="82" y="19"/>
                      <a:pt x="80" y="16"/>
                      <a:pt x="78" y="14"/>
                    </a:cubicBezTo>
                    <a:cubicBezTo>
                      <a:pt x="76" y="12"/>
                      <a:pt x="74" y="10"/>
                      <a:pt x="71" y="8"/>
                    </a:cubicBezTo>
                    <a:cubicBezTo>
                      <a:pt x="69" y="7"/>
                      <a:pt x="66" y="5"/>
                      <a:pt x="63" y="4"/>
                    </a:cubicBezTo>
                    <a:cubicBezTo>
                      <a:pt x="61" y="3"/>
                      <a:pt x="58" y="2"/>
                      <a:pt x="55" y="2"/>
                    </a:cubicBezTo>
                    <a:cubicBezTo>
                      <a:pt x="49" y="0"/>
                      <a:pt x="43" y="0"/>
                      <a:pt x="37" y="2"/>
                    </a:cubicBezTo>
                    <a:cubicBezTo>
                      <a:pt x="34" y="2"/>
                      <a:pt x="31" y="3"/>
                      <a:pt x="28" y="4"/>
                    </a:cubicBezTo>
                    <a:cubicBezTo>
                      <a:pt x="26" y="5"/>
                      <a:pt x="23" y="7"/>
                      <a:pt x="21" y="8"/>
                    </a:cubicBezTo>
                    <a:cubicBezTo>
                      <a:pt x="18" y="10"/>
                      <a:pt x="16" y="12"/>
                      <a:pt x="14" y="14"/>
                    </a:cubicBezTo>
                    <a:cubicBezTo>
                      <a:pt x="11" y="16"/>
                      <a:pt x="10" y="19"/>
                      <a:pt x="8" y="21"/>
                    </a:cubicBezTo>
                    <a:cubicBezTo>
                      <a:pt x="6" y="24"/>
                      <a:pt x="5" y="26"/>
                      <a:pt x="4" y="29"/>
                    </a:cubicBezTo>
                    <a:cubicBezTo>
                      <a:pt x="3" y="32"/>
                      <a:pt x="2" y="35"/>
                      <a:pt x="1" y="38"/>
                    </a:cubicBezTo>
                    <a:cubicBezTo>
                      <a:pt x="0" y="40"/>
                      <a:pt x="0" y="43"/>
                      <a:pt x="0" y="46"/>
                    </a:cubicBezTo>
                    <a:cubicBezTo>
                      <a:pt x="0" y="49"/>
                      <a:pt x="0" y="52"/>
                      <a:pt x="1" y="55"/>
                    </a:cubicBezTo>
                    <a:cubicBezTo>
                      <a:pt x="2" y="58"/>
                      <a:pt x="3" y="61"/>
                      <a:pt x="4" y="64"/>
                    </a:cubicBezTo>
                    <a:cubicBezTo>
                      <a:pt x="5" y="67"/>
                      <a:pt x="6" y="69"/>
                      <a:pt x="8" y="72"/>
                    </a:cubicBezTo>
                    <a:cubicBezTo>
                      <a:pt x="10" y="74"/>
                      <a:pt x="11" y="77"/>
                      <a:pt x="14" y="79"/>
                    </a:cubicBezTo>
                    <a:cubicBezTo>
                      <a:pt x="16" y="81"/>
                      <a:pt x="18" y="83"/>
                      <a:pt x="21" y="85"/>
                    </a:cubicBezTo>
                    <a:cubicBezTo>
                      <a:pt x="23" y="86"/>
                      <a:pt x="26" y="88"/>
                      <a:pt x="28" y="89"/>
                    </a:cubicBezTo>
                    <a:cubicBezTo>
                      <a:pt x="31" y="90"/>
                      <a:pt x="34" y="91"/>
                      <a:pt x="37" y="91"/>
                    </a:cubicBezTo>
                    <a:cubicBezTo>
                      <a:pt x="40" y="92"/>
                      <a:pt x="43" y="92"/>
                      <a:pt x="46" y="92"/>
                    </a:cubicBezTo>
                    <a:cubicBezTo>
                      <a:pt x="49" y="92"/>
                      <a:pt x="52" y="92"/>
                      <a:pt x="55" y="91"/>
                    </a:cubicBezTo>
                    <a:cubicBezTo>
                      <a:pt x="58" y="91"/>
                      <a:pt x="61" y="90"/>
                      <a:pt x="63" y="89"/>
                    </a:cubicBezTo>
                    <a:cubicBezTo>
                      <a:pt x="66" y="88"/>
                      <a:pt x="69" y="86"/>
                      <a:pt x="71" y="85"/>
                    </a:cubicBezTo>
                    <a:cubicBezTo>
                      <a:pt x="74" y="83"/>
                      <a:pt x="76" y="81"/>
                      <a:pt x="78" y="79"/>
                    </a:cubicBezTo>
                    <a:cubicBezTo>
                      <a:pt x="80" y="77"/>
                      <a:pt x="82" y="74"/>
                      <a:pt x="84" y="72"/>
                    </a:cubicBezTo>
                    <a:cubicBezTo>
                      <a:pt x="86" y="69"/>
                      <a:pt x="87" y="67"/>
                      <a:pt x="88" y="64"/>
                    </a:cubicBezTo>
                    <a:cubicBezTo>
                      <a:pt x="89" y="61"/>
                      <a:pt x="90" y="58"/>
                      <a:pt x="91" y="55"/>
                    </a:cubicBezTo>
                    <a:cubicBezTo>
                      <a:pt x="91" y="52"/>
                      <a:pt x="92" y="49"/>
                      <a:pt x="92" y="46"/>
                    </a:cubicBezTo>
                    <a:cubicBezTo>
                      <a:pt x="92" y="43"/>
                      <a:pt x="91" y="40"/>
                      <a:pt x="91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6CC732-8B59-48AB-9311-3EB9E1FCB92D}"/>
                </a:ext>
              </a:extLst>
            </p:cNvPr>
            <p:cNvGrpSpPr/>
            <p:nvPr/>
          </p:nvGrpSpPr>
          <p:grpSpPr>
            <a:xfrm>
              <a:off x="7747404" y="2028260"/>
              <a:ext cx="507248" cy="507598"/>
              <a:chOff x="2713038" y="7397750"/>
              <a:chExt cx="2293937" cy="2295525"/>
            </a:xfrm>
            <a:solidFill>
              <a:schemeClr val="bg1"/>
            </a:solidFill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43516853-66AA-4756-B8E8-642D9D741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575" y="8469313"/>
                <a:ext cx="96837" cy="98425"/>
              </a:xfrm>
              <a:custGeom>
                <a:avLst/>
                <a:gdLst>
                  <a:gd name="T0" fmla="*/ 84 w 102"/>
                  <a:gd name="T1" fmla="*/ 18 h 102"/>
                  <a:gd name="T2" fmla="*/ 18 w 102"/>
                  <a:gd name="T3" fmla="*/ 18 h 102"/>
                  <a:gd name="T4" fmla="*/ 18 w 102"/>
                  <a:gd name="T5" fmla="*/ 83 h 102"/>
                  <a:gd name="T6" fmla="*/ 84 w 102"/>
                  <a:gd name="T7" fmla="*/ 83 h 102"/>
                  <a:gd name="T8" fmla="*/ 84 w 102"/>
                  <a:gd name="T9" fmla="*/ 1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2">
                    <a:moveTo>
                      <a:pt x="84" y="18"/>
                    </a:moveTo>
                    <a:cubicBezTo>
                      <a:pt x="66" y="0"/>
                      <a:pt x="36" y="0"/>
                      <a:pt x="18" y="18"/>
                    </a:cubicBezTo>
                    <a:cubicBezTo>
                      <a:pt x="0" y="36"/>
                      <a:pt x="0" y="65"/>
                      <a:pt x="18" y="83"/>
                    </a:cubicBezTo>
                    <a:cubicBezTo>
                      <a:pt x="36" y="102"/>
                      <a:pt x="66" y="102"/>
                      <a:pt x="84" y="83"/>
                    </a:cubicBezTo>
                    <a:cubicBezTo>
                      <a:pt x="102" y="65"/>
                      <a:pt x="102" y="36"/>
                      <a:pt x="8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77B21680-032F-44A1-8EAE-D3068409FF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4638" y="7829550"/>
                <a:ext cx="490537" cy="490538"/>
              </a:xfrm>
              <a:custGeom>
                <a:avLst/>
                <a:gdLst>
                  <a:gd name="T0" fmla="*/ 420 w 510"/>
                  <a:gd name="T1" fmla="*/ 91 h 510"/>
                  <a:gd name="T2" fmla="*/ 91 w 510"/>
                  <a:gd name="T3" fmla="*/ 91 h 510"/>
                  <a:gd name="T4" fmla="*/ 91 w 510"/>
                  <a:gd name="T5" fmla="*/ 420 h 510"/>
                  <a:gd name="T6" fmla="*/ 420 w 510"/>
                  <a:gd name="T7" fmla="*/ 420 h 510"/>
                  <a:gd name="T8" fmla="*/ 420 w 510"/>
                  <a:gd name="T9" fmla="*/ 91 h 510"/>
                  <a:gd name="T10" fmla="*/ 354 w 510"/>
                  <a:gd name="T11" fmla="*/ 354 h 510"/>
                  <a:gd name="T12" fmla="*/ 157 w 510"/>
                  <a:gd name="T13" fmla="*/ 354 h 510"/>
                  <a:gd name="T14" fmla="*/ 156 w 510"/>
                  <a:gd name="T15" fmla="*/ 157 h 510"/>
                  <a:gd name="T16" fmla="*/ 354 w 510"/>
                  <a:gd name="T17" fmla="*/ 157 h 510"/>
                  <a:gd name="T18" fmla="*/ 354 w 510"/>
                  <a:gd name="T19" fmla="*/ 35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0" h="510">
                    <a:moveTo>
                      <a:pt x="420" y="91"/>
                    </a:moveTo>
                    <a:cubicBezTo>
                      <a:pt x="329" y="0"/>
                      <a:pt x="182" y="0"/>
                      <a:pt x="91" y="91"/>
                    </a:cubicBezTo>
                    <a:cubicBezTo>
                      <a:pt x="0" y="181"/>
                      <a:pt x="0" y="329"/>
                      <a:pt x="91" y="420"/>
                    </a:cubicBezTo>
                    <a:cubicBezTo>
                      <a:pt x="181" y="510"/>
                      <a:pt x="329" y="510"/>
                      <a:pt x="420" y="420"/>
                    </a:cubicBezTo>
                    <a:cubicBezTo>
                      <a:pt x="510" y="329"/>
                      <a:pt x="510" y="182"/>
                      <a:pt x="420" y="91"/>
                    </a:cubicBezTo>
                    <a:close/>
                    <a:moveTo>
                      <a:pt x="354" y="354"/>
                    </a:moveTo>
                    <a:cubicBezTo>
                      <a:pt x="299" y="408"/>
                      <a:pt x="211" y="408"/>
                      <a:pt x="157" y="354"/>
                    </a:cubicBezTo>
                    <a:cubicBezTo>
                      <a:pt x="102" y="299"/>
                      <a:pt x="102" y="211"/>
                      <a:pt x="156" y="157"/>
                    </a:cubicBezTo>
                    <a:cubicBezTo>
                      <a:pt x="211" y="102"/>
                      <a:pt x="299" y="102"/>
                      <a:pt x="354" y="157"/>
                    </a:cubicBezTo>
                    <a:cubicBezTo>
                      <a:pt x="408" y="211"/>
                      <a:pt x="408" y="299"/>
                      <a:pt x="354" y="35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8C8F3BB8-A340-483C-A608-93ACE440BD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4838" y="7397750"/>
                <a:ext cx="1862137" cy="1862138"/>
              </a:xfrm>
              <a:custGeom>
                <a:avLst/>
                <a:gdLst>
                  <a:gd name="T0" fmla="*/ 1887 w 1936"/>
                  <a:gd name="T1" fmla="*/ 0 h 1935"/>
                  <a:gd name="T2" fmla="*/ 738 w 1936"/>
                  <a:gd name="T3" fmla="*/ 474 h 1935"/>
                  <a:gd name="T4" fmla="*/ 288 w 1936"/>
                  <a:gd name="T5" fmla="*/ 563 h 1935"/>
                  <a:gd name="T6" fmla="*/ 30 w 1936"/>
                  <a:gd name="T7" fmla="*/ 1142 h 1935"/>
                  <a:gd name="T8" fmla="*/ 80 w 1936"/>
                  <a:gd name="T9" fmla="*/ 1132 h 1935"/>
                  <a:gd name="T10" fmla="*/ 343 w 1936"/>
                  <a:gd name="T11" fmla="*/ 1065 h 1935"/>
                  <a:gd name="T12" fmla="*/ 272 w 1936"/>
                  <a:gd name="T13" fmla="*/ 1372 h 1935"/>
                  <a:gd name="T14" fmla="*/ 1 w 1936"/>
                  <a:gd name="T15" fmla="*/ 1884 h 1935"/>
                  <a:gd name="T16" fmla="*/ 47 w 1936"/>
                  <a:gd name="T17" fmla="*/ 1935 h 1935"/>
                  <a:gd name="T18" fmla="*/ 475 w 1936"/>
                  <a:gd name="T19" fmla="*/ 1789 h 1935"/>
                  <a:gd name="T20" fmla="*/ 644 w 1936"/>
                  <a:gd name="T21" fmla="*/ 1669 h 1935"/>
                  <a:gd name="T22" fmla="*/ 886 w 1936"/>
                  <a:gd name="T23" fmla="*/ 1609 h 1935"/>
                  <a:gd name="T24" fmla="*/ 794 w 1936"/>
                  <a:gd name="T25" fmla="*/ 1906 h 1935"/>
                  <a:gd name="T26" fmla="*/ 1373 w 1936"/>
                  <a:gd name="T27" fmla="*/ 1648 h 1935"/>
                  <a:gd name="T28" fmla="*/ 1461 w 1936"/>
                  <a:gd name="T29" fmla="*/ 1197 h 1935"/>
                  <a:gd name="T30" fmla="*/ 1935 w 1936"/>
                  <a:gd name="T31" fmla="*/ 48 h 1935"/>
                  <a:gd name="T32" fmla="*/ 105 w 1936"/>
                  <a:gd name="T33" fmla="*/ 999 h 1935"/>
                  <a:gd name="T34" fmla="*/ 579 w 1936"/>
                  <a:gd name="T35" fmla="*/ 656 h 1935"/>
                  <a:gd name="T36" fmla="*/ 359 w 1936"/>
                  <a:gd name="T37" fmla="*/ 960 h 1935"/>
                  <a:gd name="T38" fmla="*/ 409 w 1936"/>
                  <a:gd name="T39" fmla="*/ 1724 h 1935"/>
                  <a:gd name="T40" fmla="*/ 212 w 1936"/>
                  <a:gd name="T41" fmla="*/ 1526 h 1935"/>
                  <a:gd name="T42" fmla="*/ 487 w 1936"/>
                  <a:gd name="T43" fmla="*/ 1605 h 1935"/>
                  <a:gd name="T44" fmla="*/ 621 w 1936"/>
                  <a:gd name="T45" fmla="*/ 1579 h 1935"/>
                  <a:gd name="T46" fmla="*/ 489 w 1936"/>
                  <a:gd name="T47" fmla="*/ 1475 h 1935"/>
                  <a:gd name="T48" fmla="*/ 356 w 1936"/>
                  <a:gd name="T49" fmla="*/ 1314 h 1935"/>
                  <a:gd name="T50" fmla="*/ 799 w 1936"/>
                  <a:gd name="T51" fmla="*/ 1521 h 1935"/>
                  <a:gd name="T52" fmla="*/ 1291 w 1936"/>
                  <a:gd name="T53" fmla="*/ 1604 h 1935"/>
                  <a:gd name="T54" fmla="*/ 975 w 1936"/>
                  <a:gd name="T55" fmla="*/ 1575 h 1935"/>
                  <a:gd name="T56" fmla="*/ 1279 w 1936"/>
                  <a:gd name="T57" fmla="*/ 1356 h 1935"/>
                  <a:gd name="T58" fmla="*/ 1396 w 1936"/>
                  <a:gd name="T59" fmla="*/ 1132 h 1935"/>
                  <a:gd name="T60" fmla="*/ 891 w 1936"/>
                  <a:gd name="T61" fmla="*/ 1482 h 1935"/>
                  <a:gd name="T62" fmla="*/ 683 w 1936"/>
                  <a:gd name="T63" fmla="*/ 674 h 1935"/>
                  <a:gd name="T64" fmla="*/ 1332 w 1936"/>
                  <a:gd name="T65" fmla="*/ 213 h 1935"/>
                  <a:gd name="T66" fmla="*/ 1396 w 1936"/>
                  <a:gd name="T67" fmla="*/ 1132 h 1935"/>
                  <a:gd name="T68" fmla="*/ 1430 w 1936"/>
                  <a:gd name="T69" fmla="*/ 180 h 1935"/>
                  <a:gd name="T70" fmla="*/ 1755 w 1936"/>
                  <a:gd name="T71" fmla="*/ 505 h 1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1935">
                    <a:moveTo>
                      <a:pt x="1922" y="14"/>
                    </a:moveTo>
                    <a:cubicBezTo>
                      <a:pt x="1913" y="4"/>
                      <a:pt x="1900" y="0"/>
                      <a:pt x="1887" y="0"/>
                    </a:cubicBezTo>
                    <a:cubicBezTo>
                      <a:pt x="1877" y="0"/>
                      <a:pt x="1626" y="10"/>
                      <a:pt x="1329" y="116"/>
                    </a:cubicBezTo>
                    <a:cubicBezTo>
                      <a:pt x="1090" y="200"/>
                      <a:pt x="891" y="320"/>
                      <a:pt x="738" y="474"/>
                    </a:cubicBezTo>
                    <a:cubicBezTo>
                      <a:pt x="703" y="508"/>
                      <a:pt x="670" y="545"/>
                      <a:pt x="638" y="583"/>
                    </a:cubicBezTo>
                    <a:cubicBezTo>
                      <a:pt x="486" y="493"/>
                      <a:pt x="364" y="521"/>
                      <a:pt x="288" y="563"/>
                    </a:cubicBezTo>
                    <a:cubicBezTo>
                      <a:pt x="110" y="657"/>
                      <a:pt x="1" y="915"/>
                      <a:pt x="1" y="1099"/>
                    </a:cubicBezTo>
                    <a:cubicBezTo>
                      <a:pt x="1" y="1118"/>
                      <a:pt x="12" y="1135"/>
                      <a:pt x="30" y="1142"/>
                    </a:cubicBezTo>
                    <a:cubicBezTo>
                      <a:pt x="35" y="1144"/>
                      <a:pt x="41" y="1145"/>
                      <a:pt x="47" y="1145"/>
                    </a:cubicBezTo>
                    <a:cubicBezTo>
                      <a:pt x="59" y="1145"/>
                      <a:pt x="71" y="1141"/>
                      <a:pt x="80" y="1132"/>
                    </a:cubicBezTo>
                    <a:cubicBezTo>
                      <a:pt x="174" y="1038"/>
                      <a:pt x="289" y="1044"/>
                      <a:pt x="326" y="1049"/>
                    </a:cubicBezTo>
                    <a:cubicBezTo>
                      <a:pt x="343" y="1065"/>
                      <a:pt x="343" y="1065"/>
                      <a:pt x="343" y="1065"/>
                    </a:cubicBezTo>
                    <a:cubicBezTo>
                      <a:pt x="311" y="1142"/>
                      <a:pt x="285" y="1217"/>
                      <a:pt x="266" y="1291"/>
                    </a:cubicBezTo>
                    <a:cubicBezTo>
                      <a:pt x="259" y="1318"/>
                      <a:pt x="261" y="1346"/>
                      <a:pt x="272" y="1372"/>
                    </a:cubicBezTo>
                    <a:cubicBezTo>
                      <a:pt x="227" y="1393"/>
                      <a:pt x="184" y="1423"/>
                      <a:pt x="146" y="1461"/>
                    </a:cubicBezTo>
                    <a:cubicBezTo>
                      <a:pt x="26" y="1580"/>
                      <a:pt x="2" y="1872"/>
                      <a:pt x="1" y="1884"/>
                    </a:cubicBezTo>
                    <a:cubicBezTo>
                      <a:pt x="0" y="1898"/>
                      <a:pt x="5" y="1911"/>
                      <a:pt x="14" y="1921"/>
                    </a:cubicBezTo>
                    <a:cubicBezTo>
                      <a:pt x="23" y="1930"/>
                      <a:pt x="35" y="1935"/>
                      <a:pt x="47" y="1935"/>
                    </a:cubicBezTo>
                    <a:cubicBezTo>
                      <a:pt x="49" y="1935"/>
                      <a:pt x="50" y="1935"/>
                      <a:pt x="51" y="1934"/>
                    </a:cubicBezTo>
                    <a:cubicBezTo>
                      <a:pt x="63" y="1933"/>
                      <a:pt x="355" y="1909"/>
                      <a:pt x="475" y="1789"/>
                    </a:cubicBezTo>
                    <a:cubicBezTo>
                      <a:pt x="512" y="1752"/>
                      <a:pt x="543" y="1709"/>
                      <a:pt x="563" y="1664"/>
                    </a:cubicBezTo>
                    <a:cubicBezTo>
                      <a:pt x="591" y="1675"/>
                      <a:pt x="619" y="1676"/>
                      <a:pt x="644" y="1669"/>
                    </a:cubicBezTo>
                    <a:cubicBezTo>
                      <a:pt x="718" y="1651"/>
                      <a:pt x="794" y="1625"/>
                      <a:pt x="870" y="1593"/>
                    </a:cubicBezTo>
                    <a:cubicBezTo>
                      <a:pt x="886" y="1609"/>
                      <a:pt x="886" y="1609"/>
                      <a:pt x="886" y="1609"/>
                    </a:cubicBezTo>
                    <a:cubicBezTo>
                      <a:pt x="891" y="1647"/>
                      <a:pt x="897" y="1762"/>
                      <a:pt x="804" y="1855"/>
                    </a:cubicBezTo>
                    <a:cubicBezTo>
                      <a:pt x="790" y="1868"/>
                      <a:pt x="786" y="1888"/>
                      <a:pt x="794" y="1906"/>
                    </a:cubicBezTo>
                    <a:cubicBezTo>
                      <a:pt x="801" y="1923"/>
                      <a:pt x="818" y="1935"/>
                      <a:pt x="837" y="1935"/>
                    </a:cubicBezTo>
                    <a:cubicBezTo>
                      <a:pt x="1021" y="1935"/>
                      <a:pt x="1278" y="1825"/>
                      <a:pt x="1373" y="1648"/>
                    </a:cubicBezTo>
                    <a:cubicBezTo>
                      <a:pt x="1414" y="1571"/>
                      <a:pt x="1442" y="1449"/>
                      <a:pt x="1353" y="1297"/>
                    </a:cubicBezTo>
                    <a:cubicBezTo>
                      <a:pt x="1390" y="1265"/>
                      <a:pt x="1427" y="1232"/>
                      <a:pt x="1461" y="1197"/>
                    </a:cubicBezTo>
                    <a:cubicBezTo>
                      <a:pt x="1615" y="1044"/>
                      <a:pt x="1735" y="845"/>
                      <a:pt x="1820" y="607"/>
                    </a:cubicBezTo>
                    <a:cubicBezTo>
                      <a:pt x="1925" y="309"/>
                      <a:pt x="1935" y="59"/>
                      <a:pt x="1935" y="48"/>
                    </a:cubicBezTo>
                    <a:cubicBezTo>
                      <a:pt x="1936" y="35"/>
                      <a:pt x="1931" y="23"/>
                      <a:pt x="1922" y="14"/>
                    </a:cubicBezTo>
                    <a:close/>
                    <a:moveTo>
                      <a:pt x="105" y="999"/>
                    </a:moveTo>
                    <a:cubicBezTo>
                      <a:pt x="134" y="859"/>
                      <a:pt x="218" y="706"/>
                      <a:pt x="331" y="645"/>
                    </a:cubicBezTo>
                    <a:cubicBezTo>
                      <a:pt x="407" y="604"/>
                      <a:pt x="491" y="608"/>
                      <a:pt x="579" y="656"/>
                    </a:cubicBezTo>
                    <a:cubicBezTo>
                      <a:pt x="504" y="755"/>
                      <a:pt x="438" y="862"/>
                      <a:pt x="384" y="975"/>
                    </a:cubicBezTo>
                    <a:cubicBezTo>
                      <a:pt x="383" y="974"/>
                      <a:pt x="375" y="964"/>
                      <a:pt x="359" y="960"/>
                    </a:cubicBezTo>
                    <a:cubicBezTo>
                      <a:pt x="353" y="959"/>
                      <a:pt x="230" y="932"/>
                      <a:pt x="105" y="999"/>
                    </a:cubicBezTo>
                    <a:close/>
                    <a:moveTo>
                      <a:pt x="409" y="1724"/>
                    </a:moveTo>
                    <a:cubicBezTo>
                      <a:pt x="345" y="1788"/>
                      <a:pt x="195" y="1821"/>
                      <a:pt x="100" y="1835"/>
                    </a:cubicBezTo>
                    <a:cubicBezTo>
                      <a:pt x="114" y="1740"/>
                      <a:pt x="148" y="1590"/>
                      <a:pt x="212" y="1526"/>
                    </a:cubicBezTo>
                    <a:cubicBezTo>
                      <a:pt x="248" y="1491"/>
                      <a:pt x="289" y="1463"/>
                      <a:pt x="331" y="1448"/>
                    </a:cubicBezTo>
                    <a:cubicBezTo>
                      <a:pt x="487" y="1605"/>
                      <a:pt x="487" y="1605"/>
                      <a:pt x="487" y="1605"/>
                    </a:cubicBezTo>
                    <a:cubicBezTo>
                      <a:pt x="472" y="1646"/>
                      <a:pt x="445" y="1688"/>
                      <a:pt x="409" y="1724"/>
                    </a:cubicBezTo>
                    <a:close/>
                    <a:moveTo>
                      <a:pt x="621" y="1579"/>
                    </a:moveTo>
                    <a:cubicBezTo>
                      <a:pt x="608" y="1583"/>
                      <a:pt x="592" y="1578"/>
                      <a:pt x="580" y="1566"/>
                    </a:cubicBezTo>
                    <a:cubicBezTo>
                      <a:pt x="520" y="1506"/>
                      <a:pt x="497" y="1482"/>
                      <a:pt x="489" y="1475"/>
                    </a:cubicBezTo>
                    <a:cubicBezTo>
                      <a:pt x="476" y="1462"/>
                      <a:pt x="443" y="1428"/>
                      <a:pt x="369" y="1355"/>
                    </a:cubicBezTo>
                    <a:cubicBezTo>
                      <a:pt x="358" y="1343"/>
                      <a:pt x="353" y="1328"/>
                      <a:pt x="356" y="1314"/>
                    </a:cubicBezTo>
                    <a:cubicBezTo>
                      <a:pt x="371" y="1256"/>
                      <a:pt x="390" y="1197"/>
                      <a:pt x="414" y="1137"/>
                    </a:cubicBezTo>
                    <a:cubicBezTo>
                      <a:pt x="799" y="1521"/>
                      <a:pt x="799" y="1521"/>
                      <a:pt x="799" y="1521"/>
                    </a:cubicBezTo>
                    <a:cubicBezTo>
                      <a:pt x="739" y="1545"/>
                      <a:pt x="679" y="1564"/>
                      <a:pt x="621" y="1579"/>
                    </a:cubicBezTo>
                    <a:close/>
                    <a:moveTo>
                      <a:pt x="1291" y="1604"/>
                    </a:moveTo>
                    <a:cubicBezTo>
                      <a:pt x="1230" y="1718"/>
                      <a:pt x="1076" y="1802"/>
                      <a:pt x="937" y="1831"/>
                    </a:cubicBezTo>
                    <a:cubicBezTo>
                      <a:pt x="981" y="1747"/>
                      <a:pt x="991" y="1640"/>
                      <a:pt x="975" y="1575"/>
                    </a:cubicBezTo>
                    <a:cubicBezTo>
                      <a:pt x="971" y="1560"/>
                      <a:pt x="961" y="1553"/>
                      <a:pt x="961" y="1552"/>
                    </a:cubicBezTo>
                    <a:cubicBezTo>
                      <a:pt x="1073" y="1497"/>
                      <a:pt x="1180" y="1432"/>
                      <a:pt x="1279" y="1356"/>
                    </a:cubicBezTo>
                    <a:cubicBezTo>
                      <a:pt x="1327" y="1445"/>
                      <a:pt x="1331" y="1528"/>
                      <a:pt x="1291" y="1604"/>
                    </a:cubicBezTo>
                    <a:close/>
                    <a:moveTo>
                      <a:pt x="1396" y="1132"/>
                    </a:moveTo>
                    <a:cubicBezTo>
                      <a:pt x="1354" y="1174"/>
                      <a:pt x="1309" y="1214"/>
                      <a:pt x="1261" y="1252"/>
                    </a:cubicBezTo>
                    <a:cubicBezTo>
                      <a:pt x="1148" y="1343"/>
                      <a:pt x="1024" y="1420"/>
                      <a:pt x="891" y="1482"/>
                    </a:cubicBezTo>
                    <a:cubicBezTo>
                      <a:pt x="454" y="1045"/>
                      <a:pt x="454" y="1045"/>
                      <a:pt x="454" y="1045"/>
                    </a:cubicBezTo>
                    <a:cubicBezTo>
                      <a:pt x="515" y="912"/>
                      <a:pt x="592" y="787"/>
                      <a:pt x="683" y="674"/>
                    </a:cubicBezTo>
                    <a:cubicBezTo>
                      <a:pt x="721" y="627"/>
                      <a:pt x="762" y="582"/>
                      <a:pt x="804" y="540"/>
                    </a:cubicBezTo>
                    <a:cubicBezTo>
                      <a:pt x="941" y="402"/>
                      <a:pt x="1119" y="292"/>
                      <a:pt x="1332" y="213"/>
                    </a:cubicBezTo>
                    <a:cubicBezTo>
                      <a:pt x="1722" y="603"/>
                      <a:pt x="1722" y="603"/>
                      <a:pt x="1722" y="603"/>
                    </a:cubicBezTo>
                    <a:cubicBezTo>
                      <a:pt x="1643" y="816"/>
                      <a:pt x="1533" y="994"/>
                      <a:pt x="1396" y="1132"/>
                    </a:cubicBezTo>
                    <a:close/>
                    <a:moveTo>
                      <a:pt x="1755" y="505"/>
                    </a:moveTo>
                    <a:cubicBezTo>
                      <a:pt x="1430" y="180"/>
                      <a:pt x="1430" y="180"/>
                      <a:pt x="1430" y="180"/>
                    </a:cubicBezTo>
                    <a:cubicBezTo>
                      <a:pt x="1607" y="125"/>
                      <a:pt x="1762" y="104"/>
                      <a:pt x="1838" y="97"/>
                    </a:cubicBezTo>
                    <a:cubicBezTo>
                      <a:pt x="1831" y="174"/>
                      <a:pt x="1810" y="328"/>
                      <a:pt x="1755" y="50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1E2A4ECD-2288-4786-A665-0D73DBC7D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575" y="9229725"/>
                <a:ext cx="223837" cy="223838"/>
              </a:xfrm>
              <a:custGeom>
                <a:avLst/>
                <a:gdLst>
                  <a:gd name="T0" fmla="*/ 215 w 233"/>
                  <a:gd name="T1" fmla="*/ 18 h 233"/>
                  <a:gd name="T2" fmla="*/ 149 w 233"/>
                  <a:gd name="T3" fmla="*/ 18 h 233"/>
                  <a:gd name="T4" fmla="*/ 18 w 233"/>
                  <a:gd name="T5" fmla="*/ 149 h 233"/>
                  <a:gd name="T6" fmla="*/ 18 w 233"/>
                  <a:gd name="T7" fmla="*/ 215 h 233"/>
                  <a:gd name="T8" fmla="*/ 84 w 233"/>
                  <a:gd name="T9" fmla="*/ 215 h 233"/>
                  <a:gd name="T10" fmla="*/ 215 w 233"/>
                  <a:gd name="T11" fmla="*/ 84 h 233"/>
                  <a:gd name="T12" fmla="*/ 215 w 233"/>
                  <a:gd name="T13" fmla="*/ 1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3">
                    <a:moveTo>
                      <a:pt x="215" y="18"/>
                    </a:moveTo>
                    <a:cubicBezTo>
                      <a:pt x="197" y="0"/>
                      <a:pt x="168" y="0"/>
                      <a:pt x="149" y="18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0" y="168"/>
                      <a:pt x="0" y="197"/>
                      <a:pt x="18" y="215"/>
                    </a:cubicBezTo>
                    <a:cubicBezTo>
                      <a:pt x="36" y="233"/>
                      <a:pt x="65" y="233"/>
                      <a:pt x="84" y="215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3" y="66"/>
                      <a:pt x="233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id="{454D50FC-AC1C-4806-8903-0BB693BD7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163" y="8596313"/>
                <a:ext cx="225425" cy="225425"/>
              </a:xfrm>
              <a:custGeom>
                <a:avLst/>
                <a:gdLst>
                  <a:gd name="T0" fmla="*/ 215 w 234"/>
                  <a:gd name="T1" fmla="*/ 18 h 234"/>
                  <a:gd name="T2" fmla="*/ 150 w 234"/>
                  <a:gd name="T3" fmla="*/ 18 h 234"/>
                  <a:gd name="T4" fmla="*/ 18 w 234"/>
                  <a:gd name="T5" fmla="*/ 150 h 234"/>
                  <a:gd name="T6" fmla="*/ 18 w 234"/>
                  <a:gd name="T7" fmla="*/ 216 h 234"/>
                  <a:gd name="T8" fmla="*/ 84 w 234"/>
                  <a:gd name="T9" fmla="*/ 216 h 234"/>
                  <a:gd name="T10" fmla="*/ 215 w 234"/>
                  <a:gd name="T11" fmla="*/ 84 h 234"/>
                  <a:gd name="T12" fmla="*/ 215 w 234"/>
                  <a:gd name="T13" fmla="*/ 1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234">
                    <a:moveTo>
                      <a:pt x="215" y="18"/>
                    </a:moveTo>
                    <a:cubicBezTo>
                      <a:pt x="197" y="0"/>
                      <a:pt x="168" y="0"/>
                      <a:pt x="150" y="18"/>
                    </a:cubicBezTo>
                    <a:cubicBezTo>
                      <a:pt x="18" y="150"/>
                      <a:pt x="18" y="150"/>
                      <a:pt x="18" y="150"/>
                    </a:cubicBezTo>
                    <a:cubicBezTo>
                      <a:pt x="0" y="168"/>
                      <a:pt x="0" y="197"/>
                      <a:pt x="18" y="216"/>
                    </a:cubicBezTo>
                    <a:cubicBezTo>
                      <a:pt x="36" y="234"/>
                      <a:pt x="66" y="234"/>
                      <a:pt x="84" y="216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4" y="66"/>
                      <a:pt x="234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10498E0C-8CB8-42CE-8979-97FBDAE6B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4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4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C840A7AE-8042-4582-9075-C2B5D3CEE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28C03B5F-8533-42A2-8E16-210C5B94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038" y="8912225"/>
                <a:ext cx="400050" cy="401638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9 h 417"/>
                  <a:gd name="T8" fmla="*/ 84 w 417"/>
                  <a:gd name="T9" fmla="*/ 399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0" y="0"/>
                      <a:pt x="351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1"/>
                      <a:pt x="18" y="399"/>
                    </a:cubicBezTo>
                    <a:cubicBezTo>
                      <a:pt x="36" y="417"/>
                      <a:pt x="65" y="417"/>
                      <a:pt x="84" y="399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6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FAD0AA96-F81E-44BB-B7C6-6170D8086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988" y="8278813"/>
                <a:ext cx="161925" cy="161925"/>
              </a:xfrm>
              <a:custGeom>
                <a:avLst/>
                <a:gdLst>
                  <a:gd name="T0" fmla="*/ 150 w 168"/>
                  <a:gd name="T1" fmla="*/ 18 h 168"/>
                  <a:gd name="T2" fmla="*/ 84 w 168"/>
                  <a:gd name="T3" fmla="*/ 18 h 168"/>
                  <a:gd name="T4" fmla="*/ 18 w 168"/>
                  <a:gd name="T5" fmla="*/ 84 h 168"/>
                  <a:gd name="T6" fmla="*/ 18 w 168"/>
                  <a:gd name="T7" fmla="*/ 150 h 168"/>
                  <a:gd name="T8" fmla="*/ 84 w 168"/>
                  <a:gd name="T9" fmla="*/ 150 h 168"/>
                  <a:gd name="T10" fmla="*/ 150 w 168"/>
                  <a:gd name="T11" fmla="*/ 84 h 168"/>
                  <a:gd name="T12" fmla="*/ 150 w 168"/>
                  <a:gd name="T13" fmla="*/ 1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68">
                    <a:moveTo>
                      <a:pt x="150" y="18"/>
                    </a:moveTo>
                    <a:cubicBezTo>
                      <a:pt x="132" y="0"/>
                      <a:pt x="102" y="0"/>
                      <a:pt x="84" y="18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0" y="102"/>
                      <a:pt x="0" y="132"/>
                      <a:pt x="18" y="150"/>
                    </a:cubicBezTo>
                    <a:cubicBezTo>
                      <a:pt x="37" y="168"/>
                      <a:pt x="66" y="168"/>
                      <a:pt x="84" y="150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68" y="66"/>
                      <a:pt x="168" y="37"/>
                      <a:pt x="150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EB0BB64-074D-4234-8F06-F9C9A1D9013C}"/>
                </a:ext>
              </a:extLst>
            </p:cNvPr>
            <p:cNvGrpSpPr/>
            <p:nvPr/>
          </p:nvGrpSpPr>
          <p:grpSpPr>
            <a:xfrm>
              <a:off x="7747404" y="4950763"/>
              <a:ext cx="506194" cy="506544"/>
              <a:chOff x="508000" y="7508875"/>
              <a:chExt cx="2289175" cy="2290763"/>
            </a:xfrm>
            <a:solidFill>
              <a:schemeClr val="bg1"/>
            </a:solidFill>
          </p:grpSpPr>
          <p:sp>
            <p:nvSpPr>
              <p:cNvPr id="69" name="Freeform 30">
                <a:extLst>
                  <a:ext uri="{FF2B5EF4-FFF2-40B4-BE49-F238E27FC236}">
                    <a16:creationId xmlns:a16="http://schemas.microsoft.com/office/drawing/2014/main" id="{2E0CA4CB-3E71-4984-81D8-F9E3A2640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000" y="7508875"/>
                <a:ext cx="2289175" cy="2290763"/>
              </a:xfrm>
              <a:custGeom>
                <a:avLst/>
                <a:gdLst>
                  <a:gd name="T0" fmla="*/ 2032 w 2381"/>
                  <a:gd name="T1" fmla="*/ 932 h 2381"/>
                  <a:gd name="T2" fmla="*/ 2106 w 2381"/>
                  <a:gd name="T3" fmla="*/ 642 h 2381"/>
                  <a:gd name="T4" fmla="*/ 2106 w 2381"/>
                  <a:gd name="T5" fmla="*/ 422 h 2381"/>
                  <a:gd name="T6" fmla="*/ 1740 w 2381"/>
                  <a:gd name="T7" fmla="*/ 275 h 2381"/>
                  <a:gd name="T8" fmla="*/ 1450 w 2381"/>
                  <a:gd name="T9" fmla="*/ 349 h 2381"/>
                  <a:gd name="T10" fmla="*/ 1294 w 2381"/>
                  <a:gd name="T11" fmla="*/ 0 h 2381"/>
                  <a:gd name="T12" fmla="*/ 932 w 2381"/>
                  <a:gd name="T13" fmla="*/ 155 h 2381"/>
                  <a:gd name="T14" fmla="*/ 779 w 2381"/>
                  <a:gd name="T15" fmla="*/ 412 h 2381"/>
                  <a:gd name="T16" fmla="*/ 422 w 2381"/>
                  <a:gd name="T17" fmla="*/ 276 h 2381"/>
                  <a:gd name="T18" fmla="*/ 276 w 2381"/>
                  <a:gd name="T19" fmla="*/ 642 h 2381"/>
                  <a:gd name="T20" fmla="*/ 349 w 2381"/>
                  <a:gd name="T21" fmla="*/ 932 h 2381"/>
                  <a:gd name="T22" fmla="*/ 0 w 2381"/>
                  <a:gd name="T23" fmla="*/ 1087 h 2381"/>
                  <a:gd name="T24" fmla="*/ 156 w 2381"/>
                  <a:gd name="T25" fmla="*/ 1449 h 2381"/>
                  <a:gd name="T26" fmla="*/ 413 w 2381"/>
                  <a:gd name="T27" fmla="*/ 1602 h 2381"/>
                  <a:gd name="T28" fmla="*/ 276 w 2381"/>
                  <a:gd name="T29" fmla="*/ 1959 h 2381"/>
                  <a:gd name="T30" fmla="*/ 642 w 2381"/>
                  <a:gd name="T31" fmla="*/ 2106 h 2381"/>
                  <a:gd name="T32" fmla="*/ 932 w 2381"/>
                  <a:gd name="T33" fmla="*/ 2032 h 2381"/>
                  <a:gd name="T34" fmla="*/ 1087 w 2381"/>
                  <a:gd name="T35" fmla="*/ 2381 h 2381"/>
                  <a:gd name="T36" fmla="*/ 1450 w 2381"/>
                  <a:gd name="T37" fmla="*/ 2226 h 2381"/>
                  <a:gd name="T38" fmla="*/ 1603 w 2381"/>
                  <a:gd name="T39" fmla="*/ 1969 h 2381"/>
                  <a:gd name="T40" fmla="*/ 1959 w 2381"/>
                  <a:gd name="T41" fmla="*/ 2106 h 2381"/>
                  <a:gd name="T42" fmla="*/ 2151 w 2381"/>
                  <a:gd name="T43" fmla="*/ 1849 h 2381"/>
                  <a:gd name="T44" fmla="*/ 1969 w 2381"/>
                  <a:gd name="T45" fmla="*/ 1602 h 2381"/>
                  <a:gd name="T46" fmla="*/ 2226 w 2381"/>
                  <a:gd name="T47" fmla="*/ 1449 h 2381"/>
                  <a:gd name="T48" fmla="*/ 2381 w 2381"/>
                  <a:gd name="T49" fmla="*/ 1087 h 2381"/>
                  <a:gd name="T50" fmla="*/ 2278 w 2381"/>
                  <a:gd name="T51" fmla="*/ 1294 h 2381"/>
                  <a:gd name="T52" fmla="*/ 1993 w 2381"/>
                  <a:gd name="T53" fmla="*/ 1346 h 2381"/>
                  <a:gd name="T54" fmla="*/ 1860 w 2381"/>
                  <a:gd name="T55" fmla="*/ 1585 h 2381"/>
                  <a:gd name="T56" fmla="*/ 2033 w 2381"/>
                  <a:gd name="T57" fmla="*/ 1813 h 2381"/>
                  <a:gd name="T58" fmla="*/ 2033 w 2381"/>
                  <a:gd name="T59" fmla="*/ 1886 h 2381"/>
                  <a:gd name="T60" fmla="*/ 1813 w 2381"/>
                  <a:gd name="T61" fmla="*/ 2032 h 2381"/>
                  <a:gd name="T62" fmla="*/ 1585 w 2381"/>
                  <a:gd name="T63" fmla="*/ 1860 h 2381"/>
                  <a:gd name="T64" fmla="*/ 1346 w 2381"/>
                  <a:gd name="T65" fmla="*/ 1993 h 2381"/>
                  <a:gd name="T66" fmla="*/ 1294 w 2381"/>
                  <a:gd name="T67" fmla="*/ 2278 h 2381"/>
                  <a:gd name="T68" fmla="*/ 1035 w 2381"/>
                  <a:gd name="T69" fmla="*/ 2226 h 2381"/>
                  <a:gd name="T70" fmla="*/ 997 w 2381"/>
                  <a:gd name="T71" fmla="*/ 1943 h 2381"/>
                  <a:gd name="T72" fmla="*/ 770 w 2381"/>
                  <a:gd name="T73" fmla="*/ 1853 h 2381"/>
                  <a:gd name="T74" fmla="*/ 569 w 2381"/>
                  <a:gd name="T75" fmla="*/ 2032 h 2381"/>
                  <a:gd name="T76" fmla="*/ 349 w 2381"/>
                  <a:gd name="T77" fmla="*/ 1886 h 2381"/>
                  <a:gd name="T78" fmla="*/ 514 w 2381"/>
                  <a:gd name="T79" fmla="*/ 1648 h 2381"/>
                  <a:gd name="T80" fmla="*/ 438 w 2381"/>
                  <a:gd name="T81" fmla="*/ 1385 h 2381"/>
                  <a:gd name="T82" fmla="*/ 156 w 2381"/>
                  <a:gd name="T83" fmla="*/ 1346 h 2381"/>
                  <a:gd name="T84" fmla="*/ 104 w 2381"/>
                  <a:gd name="T85" fmla="*/ 1087 h 2381"/>
                  <a:gd name="T86" fmla="*/ 388 w 2381"/>
                  <a:gd name="T87" fmla="*/ 1035 h 2381"/>
                  <a:gd name="T88" fmla="*/ 522 w 2381"/>
                  <a:gd name="T89" fmla="*/ 796 h 2381"/>
                  <a:gd name="T90" fmla="*/ 349 w 2381"/>
                  <a:gd name="T91" fmla="*/ 569 h 2381"/>
                  <a:gd name="T92" fmla="*/ 495 w 2381"/>
                  <a:gd name="T93" fmla="*/ 349 h 2381"/>
                  <a:gd name="T94" fmla="*/ 733 w 2381"/>
                  <a:gd name="T95" fmla="*/ 513 h 2381"/>
                  <a:gd name="T96" fmla="*/ 997 w 2381"/>
                  <a:gd name="T97" fmla="*/ 438 h 2381"/>
                  <a:gd name="T98" fmla="*/ 1035 w 2381"/>
                  <a:gd name="T99" fmla="*/ 155 h 2381"/>
                  <a:gd name="T100" fmla="*/ 1294 w 2381"/>
                  <a:gd name="T101" fmla="*/ 104 h 2381"/>
                  <a:gd name="T102" fmla="*/ 1346 w 2381"/>
                  <a:gd name="T103" fmla="*/ 388 h 2381"/>
                  <a:gd name="T104" fmla="*/ 1585 w 2381"/>
                  <a:gd name="T105" fmla="*/ 521 h 2381"/>
                  <a:gd name="T106" fmla="*/ 1813 w 2381"/>
                  <a:gd name="T107" fmla="*/ 349 h 2381"/>
                  <a:gd name="T108" fmla="*/ 2033 w 2381"/>
                  <a:gd name="T109" fmla="*/ 495 h 2381"/>
                  <a:gd name="T110" fmla="*/ 2033 w 2381"/>
                  <a:gd name="T111" fmla="*/ 569 h 2381"/>
                  <a:gd name="T112" fmla="*/ 1860 w 2381"/>
                  <a:gd name="T113" fmla="*/ 796 h 2381"/>
                  <a:gd name="T114" fmla="*/ 1993 w 2381"/>
                  <a:gd name="T115" fmla="*/ 1035 h 2381"/>
                  <a:gd name="T116" fmla="*/ 2278 w 2381"/>
                  <a:gd name="T117" fmla="*/ 1087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81" h="2381">
                    <a:moveTo>
                      <a:pt x="2226" y="932"/>
                    </a:moveTo>
                    <a:cubicBezTo>
                      <a:pt x="2032" y="932"/>
                      <a:pt x="2032" y="932"/>
                      <a:pt x="2032" y="932"/>
                    </a:cubicBezTo>
                    <a:cubicBezTo>
                      <a:pt x="2016" y="879"/>
                      <a:pt x="1995" y="827"/>
                      <a:pt x="1969" y="779"/>
                    </a:cubicBezTo>
                    <a:cubicBezTo>
                      <a:pt x="2106" y="642"/>
                      <a:pt x="2106" y="642"/>
                      <a:pt x="2106" y="642"/>
                    </a:cubicBezTo>
                    <a:cubicBezTo>
                      <a:pt x="2135" y="612"/>
                      <a:pt x="2151" y="573"/>
                      <a:pt x="2151" y="532"/>
                    </a:cubicBezTo>
                    <a:cubicBezTo>
                      <a:pt x="2151" y="490"/>
                      <a:pt x="2135" y="451"/>
                      <a:pt x="2106" y="422"/>
                    </a:cubicBezTo>
                    <a:cubicBezTo>
                      <a:pt x="1959" y="275"/>
                      <a:pt x="1959" y="275"/>
                      <a:pt x="1959" y="275"/>
                    </a:cubicBezTo>
                    <a:cubicBezTo>
                      <a:pt x="1901" y="217"/>
                      <a:pt x="1798" y="217"/>
                      <a:pt x="1740" y="275"/>
                    </a:cubicBezTo>
                    <a:cubicBezTo>
                      <a:pt x="1603" y="412"/>
                      <a:pt x="1603" y="412"/>
                      <a:pt x="1603" y="412"/>
                    </a:cubicBezTo>
                    <a:cubicBezTo>
                      <a:pt x="1554" y="387"/>
                      <a:pt x="1503" y="365"/>
                      <a:pt x="1450" y="349"/>
                    </a:cubicBezTo>
                    <a:cubicBezTo>
                      <a:pt x="1450" y="155"/>
                      <a:pt x="1450" y="155"/>
                      <a:pt x="1450" y="155"/>
                    </a:cubicBezTo>
                    <a:cubicBezTo>
                      <a:pt x="1450" y="70"/>
                      <a:pt x="1380" y="0"/>
                      <a:pt x="1294" y="0"/>
                    </a:cubicBezTo>
                    <a:cubicBezTo>
                      <a:pt x="1087" y="0"/>
                      <a:pt x="1087" y="0"/>
                      <a:pt x="1087" y="0"/>
                    </a:cubicBezTo>
                    <a:cubicBezTo>
                      <a:pt x="1002" y="0"/>
                      <a:pt x="932" y="70"/>
                      <a:pt x="932" y="155"/>
                    </a:cubicBezTo>
                    <a:cubicBezTo>
                      <a:pt x="932" y="349"/>
                      <a:pt x="932" y="349"/>
                      <a:pt x="932" y="349"/>
                    </a:cubicBezTo>
                    <a:cubicBezTo>
                      <a:pt x="879" y="365"/>
                      <a:pt x="828" y="387"/>
                      <a:pt x="779" y="412"/>
                    </a:cubicBezTo>
                    <a:cubicBezTo>
                      <a:pt x="642" y="276"/>
                      <a:pt x="642" y="276"/>
                      <a:pt x="642" y="276"/>
                    </a:cubicBezTo>
                    <a:cubicBezTo>
                      <a:pt x="581" y="215"/>
                      <a:pt x="483" y="215"/>
                      <a:pt x="422" y="276"/>
                    </a:cubicBezTo>
                    <a:cubicBezTo>
                      <a:pt x="276" y="422"/>
                      <a:pt x="276" y="422"/>
                      <a:pt x="276" y="422"/>
                    </a:cubicBezTo>
                    <a:cubicBezTo>
                      <a:pt x="215" y="483"/>
                      <a:pt x="215" y="581"/>
                      <a:pt x="276" y="642"/>
                    </a:cubicBezTo>
                    <a:cubicBezTo>
                      <a:pt x="413" y="779"/>
                      <a:pt x="413" y="779"/>
                      <a:pt x="413" y="779"/>
                    </a:cubicBezTo>
                    <a:cubicBezTo>
                      <a:pt x="387" y="827"/>
                      <a:pt x="366" y="879"/>
                      <a:pt x="349" y="932"/>
                    </a:cubicBezTo>
                    <a:cubicBezTo>
                      <a:pt x="156" y="932"/>
                      <a:pt x="156" y="932"/>
                      <a:pt x="156" y="932"/>
                    </a:cubicBezTo>
                    <a:cubicBezTo>
                      <a:pt x="70" y="932"/>
                      <a:pt x="0" y="1001"/>
                      <a:pt x="0" y="1087"/>
                    </a:cubicBezTo>
                    <a:cubicBezTo>
                      <a:pt x="0" y="1294"/>
                      <a:pt x="0" y="1294"/>
                      <a:pt x="0" y="1294"/>
                    </a:cubicBezTo>
                    <a:cubicBezTo>
                      <a:pt x="0" y="1380"/>
                      <a:pt x="70" y="1449"/>
                      <a:pt x="156" y="1449"/>
                    </a:cubicBezTo>
                    <a:cubicBezTo>
                      <a:pt x="349" y="1449"/>
                      <a:pt x="349" y="1449"/>
                      <a:pt x="349" y="1449"/>
                    </a:cubicBezTo>
                    <a:cubicBezTo>
                      <a:pt x="366" y="1502"/>
                      <a:pt x="387" y="1554"/>
                      <a:pt x="413" y="1602"/>
                    </a:cubicBezTo>
                    <a:cubicBezTo>
                      <a:pt x="276" y="1739"/>
                      <a:pt x="276" y="1739"/>
                      <a:pt x="276" y="1739"/>
                    </a:cubicBezTo>
                    <a:cubicBezTo>
                      <a:pt x="215" y="1800"/>
                      <a:pt x="215" y="1899"/>
                      <a:pt x="276" y="1959"/>
                    </a:cubicBezTo>
                    <a:cubicBezTo>
                      <a:pt x="422" y="2106"/>
                      <a:pt x="422" y="2106"/>
                      <a:pt x="422" y="2106"/>
                    </a:cubicBezTo>
                    <a:cubicBezTo>
                      <a:pt x="483" y="2166"/>
                      <a:pt x="581" y="2166"/>
                      <a:pt x="642" y="2106"/>
                    </a:cubicBezTo>
                    <a:cubicBezTo>
                      <a:pt x="779" y="1969"/>
                      <a:pt x="779" y="1969"/>
                      <a:pt x="779" y="1969"/>
                    </a:cubicBezTo>
                    <a:cubicBezTo>
                      <a:pt x="828" y="1995"/>
                      <a:pt x="879" y="2016"/>
                      <a:pt x="932" y="2032"/>
                    </a:cubicBezTo>
                    <a:cubicBezTo>
                      <a:pt x="932" y="2226"/>
                      <a:pt x="932" y="2226"/>
                      <a:pt x="932" y="2226"/>
                    </a:cubicBezTo>
                    <a:cubicBezTo>
                      <a:pt x="932" y="2311"/>
                      <a:pt x="1002" y="2381"/>
                      <a:pt x="1087" y="2381"/>
                    </a:cubicBezTo>
                    <a:cubicBezTo>
                      <a:pt x="1294" y="2381"/>
                      <a:pt x="1294" y="2381"/>
                      <a:pt x="1294" y="2381"/>
                    </a:cubicBezTo>
                    <a:cubicBezTo>
                      <a:pt x="1380" y="2381"/>
                      <a:pt x="1450" y="2311"/>
                      <a:pt x="1450" y="2226"/>
                    </a:cubicBezTo>
                    <a:cubicBezTo>
                      <a:pt x="1450" y="2032"/>
                      <a:pt x="1450" y="2032"/>
                      <a:pt x="1450" y="2032"/>
                    </a:cubicBezTo>
                    <a:cubicBezTo>
                      <a:pt x="1503" y="2016"/>
                      <a:pt x="1554" y="1994"/>
                      <a:pt x="1603" y="1969"/>
                    </a:cubicBezTo>
                    <a:cubicBezTo>
                      <a:pt x="1740" y="2106"/>
                      <a:pt x="1740" y="2106"/>
                      <a:pt x="1740" y="2106"/>
                    </a:cubicBezTo>
                    <a:cubicBezTo>
                      <a:pt x="1798" y="2164"/>
                      <a:pt x="1901" y="2164"/>
                      <a:pt x="1959" y="2106"/>
                    </a:cubicBezTo>
                    <a:cubicBezTo>
                      <a:pt x="2106" y="1959"/>
                      <a:pt x="2106" y="1959"/>
                      <a:pt x="2106" y="1959"/>
                    </a:cubicBezTo>
                    <a:cubicBezTo>
                      <a:pt x="2135" y="1930"/>
                      <a:pt x="2151" y="1891"/>
                      <a:pt x="2151" y="1849"/>
                    </a:cubicBezTo>
                    <a:cubicBezTo>
                      <a:pt x="2151" y="1808"/>
                      <a:pt x="2135" y="1769"/>
                      <a:pt x="2106" y="1739"/>
                    </a:cubicBezTo>
                    <a:cubicBezTo>
                      <a:pt x="1969" y="1602"/>
                      <a:pt x="1969" y="1602"/>
                      <a:pt x="1969" y="1602"/>
                    </a:cubicBezTo>
                    <a:cubicBezTo>
                      <a:pt x="1995" y="1554"/>
                      <a:pt x="2016" y="1502"/>
                      <a:pt x="2032" y="1449"/>
                    </a:cubicBezTo>
                    <a:cubicBezTo>
                      <a:pt x="2226" y="1449"/>
                      <a:pt x="2226" y="1449"/>
                      <a:pt x="2226" y="1449"/>
                    </a:cubicBezTo>
                    <a:cubicBezTo>
                      <a:pt x="2312" y="1449"/>
                      <a:pt x="2381" y="1380"/>
                      <a:pt x="2381" y="1294"/>
                    </a:cubicBezTo>
                    <a:cubicBezTo>
                      <a:pt x="2381" y="1087"/>
                      <a:pt x="2381" y="1087"/>
                      <a:pt x="2381" y="1087"/>
                    </a:cubicBezTo>
                    <a:cubicBezTo>
                      <a:pt x="2381" y="1001"/>
                      <a:pt x="2312" y="932"/>
                      <a:pt x="2226" y="932"/>
                    </a:cubicBezTo>
                    <a:close/>
                    <a:moveTo>
                      <a:pt x="2278" y="1294"/>
                    </a:moveTo>
                    <a:cubicBezTo>
                      <a:pt x="2278" y="1323"/>
                      <a:pt x="2255" y="1346"/>
                      <a:pt x="2226" y="1346"/>
                    </a:cubicBezTo>
                    <a:cubicBezTo>
                      <a:pt x="1993" y="1346"/>
                      <a:pt x="1993" y="1346"/>
                      <a:pt x="1993" y="1346"/>
                    </a:cubicBezTo>
                    <a:cubicBezTo>
                      <a:pt x="1970" y="1346"/>
                      <a:pt x="1949" y="1362"/>
                      <a:pt x="1943" y="1385"/>
                    </a:cubicBezTo>
                    <a:cubicBezTo>
                      <a:pt x="1925" y="1455"/>
                      <a:pt x="1897" y="1523"/>
                      <a:pt x="1860" y="1585"/>
                    </a:cubicBezTo>
                    <a:cubicBezTo>
                      <a:pt x="1848" y="1605"/>
                      <a:pt x="1851" y="1631"/>
                      <a:pt x="1868" y="1648"/>
                    </a:cubicBezTo>
                    <a:cubicBezTo>
                      <a:pt x="2033" y="1813"/>
                      <a:pt x="2033" y="1813"/>
                      <a:pt x="2033" y="1813"/>
                    </a:cubicBezTo>
                    <a:cubicBezTo>
                      <a:pt x="2042" y="1822"/>
                      <a:pt x="2048" y="1835"/>
                      <a:pt x="2048" y="1849"/>
                    </a:cubicBezTo>
                    <a:cubicBezTo>
                      <a:pt x="2048" y="1863"/>
                      <a:pt x="2042" y="1876"/>
                      <a:pt x="2033" y="1886"/>
                    </a:cubicBezTo>
                    <a:cubicBezTo>
                      <a:pt x="1886" y="2032"/>
                      <a:pt x="1886" y="2032"/>
                      <a:pt x="1886" y="2032"/>
                    </a:cubicBezTo>
                    <a:cubicBezTo>
                      <a:pt x="1867" y="2052"/>
                      <a:pt x="1832" y="2052"/>
                      <a:pt x="1813" y="2032"/>
                    </a:cubicBezTo>
                    <a:cubicBezTo>
                      <a:pt x="1648" y="1868"/>
                      <a:pt x="1648" y="1868"/>
                      <a:pt x="1648" y="1868"/>
                    </a:cubicBezTo>
                    <a:cubicBezTo>
                      <a:pt x="1631" y="1851"/>
                      <a:pt x="1606" y="1848"/>
                      <a:pt x="1585" y="1860"/>
                    </a:cubicBezTo>
                    <a:cubicBezTo>
                      <a:pt x="1523" y="1897"/>
                      <a:pt x="1456" y="1925"/>
                      <a:pt x="1385" y="1943"/>
                    </a:cubicBezTo>
                    <a:cubicBezTo>
                      <a:pt x="1362" y="1949"/>
                      <a:pt x="1346" y="1969"/>
                      <a:pt x="1346" y="1993"/>
                    </a:cubicBezTo>
                    <a:cubicBezTo>
                      <a:pt x="1346" y="2226"/>
                      <a:pt x="1346" y="2226"/>
                      <a:pt x="1346" y="2226"/>
                    </a:cubicBezTo>
                    <a:cubicBezTo>
                      <a:pt x="1346" y="2254"/>
                      <a:pt x="1323" y="2278"/>
                      <a:pt x="1294" y="2278"/>
                    </a:cubicBezTo>
                    <a:cubicBezTo>
                      <a:pt x="1087" y="2278"/>
                      <a:pt x="1087" y="2278"/>
                      <a:pt x="1087" y="2278"/>
                    </a:cubicBezTo>
                    <a:cubicBezTo>
                      <a:pt x="1059" y="2278"/>
                      <a:pt x="1035" y="2254"/>
                      <a:pt x="1035" y="2226"/>
                    </a:cubicBezTo>
                    <a:cubicBezTo>
                      <a:pt x="1035" y="1993"/>
                      <a:pt x="1035" y="1993"/>
                      <a:pt x="1035" y="1993"/>
                    </a:cubicBezTo>
                    <a:cubicBezTo>
                      <a:pt x="1035" y="1969"/>
                      <a:pt x="1019" y="1949"/>
                      <a:pt x="997" y="1943"/>
                    </a:cubicBezTo>
                    <a:cubicBezTo>
                      <a:pt x="926" y="1925"/>
                      <a:pt x="859" y="1897"/>
                      <a:pt x="796" y="1860"/>
                    </a:cubicBezTo>
                    <a:cubicBezTo>
                      <a:pt x="788" y="1855"/>
                      <a:pt x="779" y="1853"/>
                      <a:pt x="770" y="1853"/>
                    </a:cubicBezTo>
                    <a:cubicBezTo>
                      <a:pt x="757" y="1853"/>
                      <a:pt x="743" y="1858"/>
                      <a:pt x="733" y="1868"/>
                    </a:cubicBezTo>
                    <a:cubicBezTo>
                      <a:pt x="569" y="2032"/>
                      <a:pt x="569" y="2032"/>
                      <a:pt x="569" y="2032"/>
                    </a:cubicBezTo>
                    <a:cubicBezTo>
                      <a:pt x="548" y="2053"/>
                      <a:pt x="516" y="2053"/>
                      <a:pt x="495" y="2032"/>
                    </a:cubicBezTo>
                    <a:cubicBezTo>
                      <a:pt x="349" y="1886"/>
                      <a:pt x="349" y="1886"/>
                      <a:pt x="349" y="1886"/>
                    </a:cubicBezTo>
                    <a:cubicBezTo>
                      <a:pt x="329" y="1866"/>
                      <a:pt x="329" y="1833"/>
                      <a:pt x="349" y="1813"/>
                    </a:cubicBezTo>
                    <a:cubicBezTo>
                      <a:pt x="514" y="1648"/>
                      <a:pt x="514" y="1648"/>
                      <a:pt x="514" y="1648"/>
                    </a:cubicBezTo>
                    <a:cubicBezTo>
                      <a:pt x="530" y="1631"/>
                      <a:pt x="533" y="1605"/>
                      <a:pt x="521" y="1585"/>
                    </a:cubicBezTo>
                    <a:cubicBezTo>
                      <a:pt x="485" y="1523"/>
                      <a:pt x="457" y="1455"/>
                      <a:pt x="438" y="1385"/>
                    </a:cubicBezTo>
                    <a:cubicBezTo>
                      <a:pt x="433" y="1362"/>
                      <a:pt x="412" y="1346"/>
                      <a:pt x="388" y="1346"/>
                    </a:cubicBezTo>
                    <a:cubicBezTo>
                      <a:pt x="156" y="1346"/>
                      <a:pt x="156" y="1346"/>
                      <a:pt x="156" y="1346"/>
                    </a:cubicBezTo>
                    <a:cubicBezTo>
                      <a:pt x="127" y="1346"/>
                      <a:pt x="104" y="1323"/>
                      <a:pt x="104" y="1294"/>
                    </a:cubicBezTo>
                    <a:cubicBezTo>
                      <a:pt x="104" y="1087"/>
                      <a:pt x="104" y="1087"/>
                      <a:pt x="104" y="1087"/>
                    </a:cubicBezTo>
                    <a:cubicBezTo>
                      <a:pt x="104" y="1059"/>
                      <a:pt x="127" y="1035"/>
                      <a:pt x="156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412" y="1035"/>
                      <a:pt x="433" y="1019"/>
                      <a:pt x="439" y="996"/>
                    </a:cubicBezTo>
                    <a:cubicBezTo>
                      <a:pt x="457" y="926"/>
                      <a:pt x="485" y="858"/>
                      <a:pt x="522" y="796"/>
                    </a:cubicBezTo>
                    <a:cubicBezTo>
                      <a:pt x="534" y="776"/>
                      <a:pt x="530" y="750"/>
                      <a:pt x="514" y="733"/>
                    </a:cubicBezTo>
                    <a:cubicBezTo>
                      <a:pt x="349" y="569"/>
                      <a:pt x="349" y="569"/>
                      <a:pt x="349" y="569"/>
                    </a:cubicBezTo>
                    <a:cubicBezTo>
                      <a:pt x="329" y="548"/>
                      <a:pt x="329" y="515"/>
                      <a:pt x="349" y="495"/>
                    </a:cubicBezTo>
                    <a:cubicBezTo>
                      <a:pt x="495" y="349"/>
                      <a:pt x="495" y="349"/>
                      <a:pt x="495" y="349"/>
                    </a:cubicBezTo>
                    <a:cubicBezTo>
                      <a:pt x="516" y="328"/>
                      <a:pt x="548" y="329"/>
                      <a:pt x="569" y="349"/>
                    </a:cubicBezTo>
                    <a:cubicBezTo>
                      <a:pt x="733" y="513"/>
                      <a:pt x="733" y="513"/>
                      <a:pt x="733" y="513"/>
                    </a:cubicBezTo>
                    <a:cubicBezTo>
                      <a:pt x="750" y="530"/>
                      <a:pt x="776" y="533"/>
                      <a:pt x="796" y="521"/>
                    </a:cubicBezTo>
                    <a:cubicBezTo>
                      <a:pt x="859" y="485"/>
                      <a:pt x="926" y="457"/>
                      <a:pt x="997" y="438"/>
                    </a:cubicBezTo>
                    <a:cubicBezTo>
                      <a:pt x="1019" y="432"/>
                      <a:pt x="1035" y="412"/>
                      <a:pt x="1035" y="388"/>
                    </a:cubicBezTo>
                    <a:cubicBezTo>
                      <a:pt x="1035" y="155"/>
                      <a:pt x="1035" y="155"/>
                      <a:pt x="1035" y="155"/>
                    </a:cubicBezTo>
                    <a:cubicBezTo>
                      <a:pt x="1035" y="127"/>
                      <a:pt x="1059" y="104"/>
                      <a:pt x="1087" y="104"/>
                    </a:cubicBezTo>
                    <a:cubicBezTo>
                      <a:pt x="1294" y="104"/>
                      <a:pt x="1294" y="104"/>
                      <a:pt x="1294" y="104"/>
                    </a:cubicBezTo>
                    <a:cubicBezTo>
                      <a:pt x="1323" y="104"/>
                      <a:pt x="1346" y="127"/>
                      <a:pt x="1346" y="155"/>
                    </a:cubicBezTo>
                    <a:cubicBezTo>
                      <a:pt x="1346" y="388"/>
                      <a:pt x="1346" y="388"/>
                      <a:pt x="1346" y="388"/>
                    </a:cubicBezTo>
                    <a:cubicBezTo>
                      <a:pt x="1346" y="412"/>
                      <a:pt x="1362" y="432"/>
                      <a:pt x="1385" y="438"/>
                    </a:cubicBezTo>
                    <a:cubicBezTo>
                      <a:pt x="1456" y="457"/>
                      <a:pt x="1523" y="485"/>
                      <a:pt x="1585" y="521"/>
                    </a:cubicBezTo>
                    <a:cubicBezTo>
                      <a:pt x="1606" y="533"/>
                      <a:pt x="1632" y="530"/>
                      <a:pt x="1648" y="513"/>
                    </a:cubicBezTo>
                    <a:cubicBezTo>
                      <a:pt x="1813" y="349"/>
                      <a:pt x="1813" y="349"/>
                      <a:pt x="1813" y="349"/>
                    </a:cubicBezTo>
                    <a:cubicBezTo>
                      <a:pt x="1832" y="329"/>
                      <a:pt x="1867" y="329"/>
                      <a:pt x="1886" y="349"/>
                    </a:cubicBezTo>
                    <a:cubicBezTo>
                      <a:pt x="2033" y="495"/>
                      <a:pt x="2033" y="495"/>
                      <a:pt x="2033" y="495"/>
                    </a:cubicBezTo>
                    <a:cubicBezTo>
                      <a:pt x="2042" y="505"/>
                      <a:pt x="2048" y="518"/>
                      <a:pt x="2048" y="532"/>
                    </a:cubicBezTo>
                    <a:cubicBezTo>
                      <a:pt x="2048" y="546"/>
                      <a:pt x="2042" y="559"/>
                      <a:pt x="2033" y="569"/>
                    </a:cubicBezTo>
                    <a:cubicBezTo>
                      <a:pt x="1868" y="733"/>
                      <a:pt x="1868" y="733"/>
                      <a:pt x="1868" y="733"/>
                    </a:cubicBezTo>
                    <a:cubicBezTo>
                      <a:pt x="1851" y="750"/>
                      <a:pt x="1848" y="776"/>
                      <a:pt x="1860" y="796"/>
                    </a:cubicBezTo>
                    <a:cubicBezTo>
                      <a:pt x="1897" y="858"/>
                      <a:pt x="1925" y="926"/>
                      <a:pt x="1943" y="996"/>
                    </a:cubicBezTo>
                    <a:cubicBezTo>
                      <a:pt x="1949" y="1019"/>
                      <a:pt x="1970" y="1035"/>
                      <a:pt x="1993" y="1035"/>
                    </a:cubicBezTo>
                    <a:cubicBezTo>
                      <a:pt x="2226" y="1035"/>
                      <a:pt x="2226" y="1035"/>
                      <a:pt x="2226" y="1035"/>
                    </a:cubicBezTo>
                    <a:cubicBezTo>
                      <a:pt x="2255" y="1035"/>
                      <a:pt x="2278" y="1059"/>
                      <a:pt x="2278" y="1087"/>
                    </a:cubicBezTo>
                    <a:lnTo>
                      <a:pt x="2278" y="12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0" name="Freeform 31">
                <a:extLst>
                  <a:ext uri="{FF2B5EF4-FFF2-40B4-BE49-F238E27FC236}">
                    <a16:creationId xmlns:a16="http://schemas.microsoft.com/office/drawing/2014/main" id="{64A5BEC0-90AA-4AAA-B765-69009F4AAA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913" y="8205788"/>
                <a:ext cx="896937" cy="896938"/>
              </a:xfrm>
              <a:custGeom>
                <a:avLst/>
                <a:gdLst>
                  <a:gd name="T0" fmla="*/ 466 w 932"/>
                  <a:gd name="T1" fmla="*/ 0 h 931"/>
                  <a:gd name="T2" fmla="*/ 0 w 932"/>
                  <a:gd name="T3" fmla="*/ 466 h 931"/>
                  <a:gd name="T4" fmla="*/ 466 w 932"/>
                  <a:gd name="T5" fmla="*/ 931 h 931"/>
                  <a:gd name="T6" fmla="*/ 932 w 932"/>
                  <a:gd name="T7" fmla="*/ 466 h 931"/>
                  <a:gd name="T8" fmla="*/ 466 w 932"/>
                  <a:gd name="T9" fmla="*/ 0 h 931"/>
                  <a:gd name="T10" fmla="*/ 466 w 932"/>
                  <a:gd name="T11" fmla="*/ 828 h 931"/>
                  <a:gd name="T12" fmla="*/ 103 w 932"/>
                  <a:gd name="T13" fmla="*/ 466 h 931"/>
                  <a:gd name="T14" fmla="*/ 466 w 932"/>
                  <a:gd name="T15" fmla="*/ 103 h 931"/>
                  <a:gd name="T16" fmla="*/ 828 w 932"/>
                  <a:gd name="T17" fmla="*/ 466 h 931"/>
                  <a:gd name="T18" fmla="*/ 466 w 932"/>
                  <a:gd name="T19" fmla="*/ 82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2" h="931">
                    <a:moveTo>
                      <a:pt x="466" y="0"/>
                    </a:moveTo>
                    <a:cubicBezTo>
                      <a:pt x="209" y="0"/>
                      <a:pt x="0" y="209"/>
                      <a:pt x="0" y="466"/>
                    </a:cubicBezTo>
                    <a:cubicBezTo>
                      <a:pt x="0" y="722"/>
                      <a:pt x="209" y="931"/>
                      <a:pt x="466" y="931"/>
                    </a:cubicBezTo>
                    <a:cubicBezTo>
                      <a:pt x="723" y="931"/>
                      <a:pt x="932" y="722"/>
                      <a:pt x="932" y="466"/>
                    </a:cubicBezTo>
                    <a:cubicBezTo>
                      <a:pt x="932" y="209"/>
                      <a:pt x="723" y="0"/>
                      <a:pt x="466" y="0"/>
                    </a:cubicBezTo>
                    <a:close/>
                    <a:moveTo>
                      <a:pt x="466" y="828"/>
                    </a:moveTo>
                    <a:cubicBezTo>
                      <a:pt x="266" y="828"/>
                      <a:pt x="103" y="665"/>
                      <a:pt x="103" y="466"/>
                    </a:cubicBezTo>
                    <a:cubicBezTo>
                      <a:pt x="103" y="266"/>
                      <a:pt x="266" y="103"/>
                      <a:pt x="466" y="103"/>
                    </a:cubicBezTo>
                    <a:cubicBezTo>
                      <a:pt x="666" y="103"/>
                      <a:pt x="828" y="266"/>
                      <a:pt x="828" y="466"/>
                    </a:cubicBezTo>
                    <a:cubicBezTo>
                      <a:pt x="828" y="665"/>
                      <a:pt x="666" y="828"/>
                      <a:pt x="466" y="8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BB8FFA8-4C46-47E1-AF8B-0DA717F6A05F}"/>
                </a:ext>
              </a:extLst>
            </p:cNvPr>
            <p:cNvSpPr/>
            <p:nvPr/>
          </p:nvSpPr>
          <p:spPr>
            <a:xfrm>
              <a:off x="8325560" y="3118845"/>
              <a:ext cx="2747111" cy="124840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1"/>
                  </a:solidFill>
                </a:rPr>
                <a:t>Used for data center, services offered in a infrastructure, your team members are assigned inside sub account based on their work in co.</a:t>
              </a:r>
            </a:p>
            <a:p>
              <a:pPr algn="just"/>
              <a:r>
                <a:rPr lang="en-US" sz="1400" dirty="0">
                  <a:solidFill>
                    <a:schemeClr val="bg1"/>
                  </a:solidFill>
                </a:rPr>
                <a:t>We need to create service plan to the sub account, to distribute the overall services offered at global account level. 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3A1BB57-D5AB-42CF-B8AB-CB0A04D7C1C8}"/>
                </a:ext>
              </a:extLst>
            </p:cNvPr>
            <p:cNvSpPr/>
            <p:nvPr/>
          </p:nvSpPr>
          <p:spPr>
            <a:xfrm>
              <a:off x="8456006" y="4796393"/>
              <a:ext cx="2451674" cy="81528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Out of all services available at sub account level, we can further distribute resources to the spaces using quota plan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93A1BB57-D5AB-42CF-B8AB-CB0A04D7C1C8}"/>
              </a:ext>
            </a:extLst>
          </p:cNvPr>
          <p:cNvSpPr/>
          <p:nvPr/>
        </p:nvSpPr>
        <p:spPr>
          <a:xfrm>
            <a:off x="5210026" y="2852936"/>
            <a:ext cx="2121270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Don’t forget to add members to your sub accounts according their nature of work.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40" y="6105490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hlinkClick r:id="rId3"/>
              </a:rPr>
              <a:t>https://www.sap.com/india/products/business-technology-platform.html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Setup Your FREE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1AAEC661-A68C-4266-A74B-6173E5FF3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059" y="1304606"/>
            <a:ext cx="8714692" cy="4330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057B16-1607-4051-8C3D-78ADA668F041}"/>
              </a:ext>
            </a:extLst>
          </p:cNvPr>
          <p:cNvSpPr/>
          <p:nvPr/>
        </p:nvSpPr>
        <p:spPr>
          <a:xfrm>
            <a:off x="170877" y="808614"/>
            <a:ext cx="5842194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https://account.hanatrial.ondemand.com/trial/#/home/trial</a:t>
            </a:r>
          </a:p>
        </p:txBody>
      </p:sp>
    </p:spTree>
    <p:extLst>
      <p:ext uri="{BB962C8B-B14F-4D97-AF65-F5344CB8AC3E}">
        <p14:creationId xmlns:p14="http://schemas.microsoft.com/office/powerpoint/2010/main" val="330803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1218882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33" y="-27384"/>
            <a:ext cx="12188825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270215" y="836712"/>
            <a:ext cx="79641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Difference between On-premise and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Type of offerings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is Cloud Foundry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of SAP Cloud Foundry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Why Cloud Foundry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History of Cloud Foundry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is Business Technology Platform ( BTP 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SAP BTP learning Track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BTP Customer 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Setup SAP BTP Trial Account – Developer on-boarding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your ABAP on Cloud Instance</a:t>
            </a:r>
          </a:p>
        </p:txBody>
      </p:sp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ON-PREMISE V/S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BDEAB-2269-4057-924C-E04B86510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0" y="1472893"/>
            <a:ext cx="2445595" cy="4626446"/>
          </a:xfrm>
          <a:prstGeom prst="rect">
            <a:avLst/>
          </a:prstGeom>
        </p:spPr>
      </p:pic>
      <p:pic>
        <p:nvPicPr>
          <p:cNvPr id="8" name="Picture 2" descr="C:\Users\I062040\AppData\Local\Temp\SNAGHTML2c7ed6b0.PNG">
            <a:extLst>
              <a:ext uri="{FF2B5EF4-FFF2-40B4-BE49-F238E27FC236}">
                <a16:creationId xmlns:a16="http://schemas.microsoft.com/office/drawing/2014/main" id="{C44ED1C9-10EF-4700-9898-F4F1B678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41" y="1472893"/>
            <a:ext cx="2708748" cy="46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20D51-C5CB-4CC4-B217-F74D4A80E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884" y="1472893"/>
            <a:ext cx="2773198" cy="4626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9FD7E-6BDA-4B3F-A459-4857FFA76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277" y="1472893"/>
            <a:ext cx="2369408" cy="46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1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TYPE OF CLOUD OFFERINGS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54121-BBEF-4F1B-866C-A56192146755}"/>
              </a:ext>
            </a:extLst>
          </p:cNvPr>
          <p:cNvGrpSpPr/>
          <p:nvPr/>
        </p:nvGrpSpPr>
        <p:grpSpPr>
          <a:xfrm>
            <a:off x="369350" y="1330003"/>
            <a:ext cx="3936650" cy="944905"/>
            <a:chOff x="674246" y="1335315"/>
            <a:chExt cx="3937675" cy="945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602CBF-2312-4969-A21C-7BA1CD526411}"/>
                </a:ext>
              </a:extLst>
            </p:cNvPr>
            <p:cNvSpPr/>
            <p:nvPr/>
          </p:nvSpPr>
          <p:spPr>
            <a:xfrm>
              <a:off x="674246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C7F572-9142-42FD-B5D2-BB3E3E0AA8DF}"/>
                </a:ext>
              </a:extLst>
            </p:cNvPr>
            <p:cNvSpPr/>
            <p:nvPr/>
          </p:nvSpPr>
          <p:spPr>
            <a:xfrm>
              <a:off x="674246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93A8B-9016-49C2-A8FA-6BE60F64F541}"/>
                </a:ext>
              </a:extLst>
            </p:cNvPr>
            <p:cNvSpPr/>
            <p:nvPr/>
          </p:nvSpPr>
          <p:spPr>
            <a:xfrm>
              <a:off x="2851865" y="1335315"/>
              <a:ext cx="1760056" cy="945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 As a Service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A58CD0-7AA6-459C-A276-61A5EC279DB9}"/>
              </a:ext>
            </a:extLst>
          </p:cNvPr>
          <p:cNvGrpSpPr/>
          <p:nvPr/>
        </p:nvGrpSpPr>
        <p:grpSpPr>
          <a:xfrm>
            <a:off x="350429" y="2334916"/>
            <a:ext cx="3955570" cy="1949817"/>
            <a:chOff x="655321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D40463-4045-4CD7-812A-7A242E93EE0B}"/>
                </a:ext>
              </a:extLst>
            </p:cNvPr>
            <p:cNvSpPr/>
            <p:nvPr/>
          </p:nvSpPr>
          <p:spPr>
            <a:xfrm>
              <a:off x="655321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4858B1-B03F-489A-9329-A7D2A6144A67}"/>
                </a:ext>
              </a:extLst>
            </p:cNvPr>
            <p:cNvSpPr/>
            <p:nvPr/>
          </p:nvSpPr>
          <p:spPr>
            <a:xfrm>
              <a:off x="655321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629B4D-1A87-4CBC-974A-915D9253D87F}"/>
                </a:ext>
              </a:extLst>
            </p:cNvPr>
            <p:cNvSpPr/>
            <p:nvPr/>
          </p:nvSpPr>
          <p:spPr>
            <a:xfrm>
              <a:off x="655321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7D6D15-37D4-4382-86BB-0CCC6A4FBFFF}"/>
                </a:ext>
              </a:extLst>
            </p:cNvPr>
            <p:cNvSpPr/>
            <p:nvPr/>
          </p:nvSpPr>
          <p:spPr>
            <a:xfrm>
              <a:off x="655321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685197-012A-44B9-B4E7-B662186F429A}"/>
                </a:ext>
              </a:extLst>
            </p:cNvPr>
            <p:cNvSpPr/>
            <p:nvPr/>
          </p:nvSpPr>
          <p:spPr>
            <a:xfrm>
              <a:off x="2851865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1E4ED3-DE9F-4D6A-B1C8-4E582FC7D9FC}"/>
              </a:ext>
            </a:extLst>
          </p:cNvPr>
          <p:cNvGrpSpPr/>
          <p:nvPr/>
        </p:nvGrpSpPr>
        <p:grpSpPr>
          <a:xfrm>
            <a:off x="350429" y="4344739"/>
            <a:ext cx="3955570" cy="1949819"/>
            <a:chOff x="655321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22C76-5BEF-4D82-9800-67500E3D39C1}"/>
                </a:ext>
              </a:extLst>
            </p:cNvPr>
            <p:cNvSpPr/>
            <p:nvPr/>
          </p:nvSpPr>
          <p:spPr>
            <a:xfrm>
              <a:off x="655321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600369-621E-4CAB-9946-EAA7EEF9698A}"/>
                </a:ext>
              </a:extLst>
            </p:cNvPr>
            <p:cNvSpPr/>
            <p:nvPr/>
          </p:nvSpPr>
          <p:spPr>
            <a:xfrm>
              <a:off x="655321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18100-9A03-4DF2-AF80-30DD3D7F3392}"/>
                </a:ext>
              </a:extLst>
            </p:cNvPr>
            <p:cNvSpPr/>
            <p:nvPr/>
          </p:nvSpPr>
          <p:spPr>
            <a:xfrm>
              <a:off x="655321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41526F-04F0-4DE4-8EEE-8D9702841044}"/>
                </a:ext>
              </a:extLst>
            </p:cNvPr>
            <p:cNvSpPr/>
            <p:nvPr/>
          </p:nvSpPr>
          <p:spPr>
            <a:xfrm>
              <a:off x="655321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E75032-4409-42C7-AE63-3871B615132A}"/>
                </a:ext>
              </a:extLst>
            </p:cNvPr>
            <p:cNvSpPr/>
            <p:nvPr/>
          </p:nvSpPr>
          <p:spPr>
            <a:xfrm>
              <a:off x="2851865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D680A1E-FB6F-41C5-BDA1-E79FB77D4A7D}"/>
              </a:ext>
            </a:extLst>
          </p:cNvPr>
          <p:cNvSpPr/>
          <p:nvPr/>
        </p:nvSpPr>
        <p:spPr>
          <a:xfrm>
            <a:off x="4382885" y="1330002"/>
            <a:ext cx="1759598" cy="49645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Customer Managed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6127ED-BE55-417F-B463-C322A7D912B0}"/>
              </a:ext>
            </a:extLst>
          </p:cNvPr>
          <p:cNvGrpSpPr/>
          <p:nvPr/>
        </p:nvGrpSpPr>
        <p:grpSpPr>
          <a:xfrm>
            <a:off x="6219368" y="1330004"/>
            <a:ext cx="1759598" cy="4964553"/>
            <a:chOff x="6525789" y="1335316"/>
            <a:chExt cx="1760056" cy="49658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49F002-509F-4BFA-882F-2489ABD48E6D}"/>
                </a:ext>
              </a:extLst>
            </p:cNvPr>
            <p:cNvSpPr/>
            <p:nvPr/>
          </p:nvSpPr>
          <p:spPr>
            <a:xfrm>
              <a:off x="6525789" y="4350837"/>
              <a:ext cx="1760056" cy="1950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13ECDB-F3CC-44C4-B995-70B4DE5BA8E9}"/>
                </a:ext>
              </a:extLst>
            </p:cNvPr>
            <p:cNvSpPr/>
            <p:nvPr/>
          </p:nvSpPr>
          <p:spPr>
            <a:xfrm>
              <a:off x="6525789" y="1335316"/>
              <a:ext cx="1760056" cy="29554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671C40-9F44-4A60-853F-B4D493C266AF}"/>
              </a:ext>
            </a:extLst>
          </p:cNvPr>
          <p:cNvGrpSpPr/>
          <p:nvPr/>
        </p:nvGrpSpPr>
        <p:grpSpPr>
          <a:xfrm>
            <a:off x="8055852" y="1330004"/>
            <a:ext cx="1759598" cy="4964553"/>
            <a:chOff x="8362751" y="1335316"/>
            <a:chExt cx="1760056" cy="4965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AF8F4D-A9E6-4C64-9F23-5A2E7B0B886D}"/>
                </a:ext>
              </a:extLst>
            </p:cNvPr>
            <p:cNvSpPr/>
            <p:nvPr/>
          </p:nvSpPr>
          <p:spPr>
            <a:xfrm>
              <a:off x="8362751" y="2340489"/>
              <a:ext cx="1760056" cy="39606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5E49C7-9636-4855-84F0-153048BFCFD6}"/>
                </a:ext>
              </a:extLst>
            </p:cNvPr>
            <p:cNvSpPr/>
            <p:nvPr/>
          </p:nvSpPr>
          <p:spPr>
            <a:xfrm>
              <a:off x="8362751" y="1335316"/>
              <a:ext cx="1760056" cy="947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832DD-E7C8-4804-A464-D5E644733A1D}"/>
              </a:ext>
            </a:extLst>
          </p:cNvPr>
          <p:cNvSpPr/>
          <p:nvPr/>
        </p:nvSpPr>
        <p:spPr>
          <a:xfrm>
            <a:off x="9892338" y="1330003"/>
            <a:ext cx="1759598" cy="494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SAP Managed</a:t>
            </a:r>
          </a:p>
        </p:txBody>
      </p:sp>
    </p:spTree>
    <p:extLst>
      <p:ext uri="{BB962C8B-B14F-4D97-AF65-F5344CB8AC3E}">
        <p14:creationId xmlns:p14="http://schemas.microsoft.com/office/powerpoint/2010/main" val="293142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CLOUD FOUNDRY?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513C7-ED56-4AE9-A37B-7E0853E99FEC}"/>
              </a:ext>
            </a:extLst>
          </p:cNvPr>
          <p:cNvSpPr/>
          <p:nvPr/>
        </p:nvSpPr>
        <p:spPr>
          <a:xfrm>
            <a:off x="9581155" y="2171936"/>
            <a:ext cx="2132581" cy="3938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5E7A-4B3C-4684-AD7F-9580E630FA40}"/>
              </a:ext>
            </a:extLst>
          </p:cNvPr>
          <p:cNvGrpSpPr/>
          <p:nvPr/>
        </p:nvGrpSpPr>
        <p:grpSpPr>
          <a:xfrm>
            <a:off x="3088083" y="1167025"/>
            <a:ext cx="2119086" cy="944905"/>
            <a:chOff x="3149848" y="1335315"/>
            <a:chExt cx="2119638" cy="9451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7FDD17-38F6-4651-B317-65AE64624465}"/>
                </a:ext>
              </a:extLst>
            </p:cNvPr>
            <p:cNvSpPr/>
            <p:nvPr/>
          </p:nvSpPr>
          <p:spPr>
            <a:xfrm>
              <a:off x="3149848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EDCDA-FF11-4315-8037-45FB084D2184}"/>
                </a:ext>
              </a:extLst>
            </p:cNvPr>
            <p:cNvSpPr/>
            <p:nvPr/>
          </p:nvSpPr>
          <p:spPr>
            <a:xfrm>
              <a:off x="3149848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7B1C-B2BD-447A-9D80-A54CEF00628D}"/>
              </a:ext>
            </a:extLst>
          </p:cNvPr>
          <p:cNvGrpSpPr/>
          <p:nvPr/>
        </p:nvGrpSpPr>
        <p:grpSpPr>
          <a:xfrm>
            <a:off x="3069163" y="2171937"/>
            <a:ext cx="3955570" cy="1949817"/>
            <a:chOff x="3130923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5E363B-1A36-4C31-8013-7738DDAF8FAB}"/>
                </a:ext>
              </a:extLst>
            </p:cNvPr>
            <p:cNvSpPr/>
            <p:nvPr/>
          </p:nvSpPr>
          <p:spPr>
            <a:xfrm>
              <a:off x="3130923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CD3603-186C-4682-A504-8587814BAE4D}"/>
                </a:ext>
              </a:extLst>
            </p:cNvPr>
            <p:cNvSpPr/>
            <p:nvPr/>
          </p:nvSpPr>
          <p:spPr>
            <a:xfrm>
              <a:off x="3130923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A1019-5708-462D-91B7-FE9D89DB059B}"/>
                </a:ext>
              </a:extLst>
            </p:cNvPr>
            <p:cNvSpPr/>
            <p:nvPr/>
          </p:nvSpPr>
          <p:spPr>
            <a:xfrm>
              <a:off x="3130923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4EC583-BE56-4D0C-B0B8-096E6A8808CC}"/>
                </a:ext>
              </a:extLst>
            </p:cNvPr>
            <p:cNvSpPr/>
            <p:nvPr/>
          </p:nvSpPr>
          <p:spPr>
            <a:xfrm>
              <a:off x="3130923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1FC2C-D961-460D-A867-4D15E3AA39AB}"/>
                </a:ext>
              </a:extLst>
            </p:cNvPr>
            <p:cNvSpPr/>
            <p:nvPr/>
          </p:nvSpPr>
          <p:spPr>
            <a:xfrm>
              <a:off x="5327467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6580-E884-40CC-9705-5C4615EEC56C}"/>
              </a:ext>
            </a:extLst>
          </p:cNvPr>
          <p:cNvGrpSpPr/>
          <p:nvPr/>
        </p:nvGrpSpPr>
        <p:grpSpPr>
          <a:xfrm>
            <a:off x="3069163" y="4181760"/>
            <a:ext cx="3955570" cy="1949819"/>
            <a:chOff x="3130923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F972E8-F49F-4EC6-AC59-BD247CF8A2C5}"/>
                </a:ext>
              </a:extLst>
            </p:cNvPr>
            <p:cNvSpPr/>
            <p:nvPr/>
          </p:nvSpPr>
          <p:spPr>
            <a:xfrm>
              <a:off x="3130923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976AEE-D14F-43C7-8314-423B274554D0}"/>
                </a:ext>
              </a:extLst>
            </p:cNvPr>
            <p:cNvSpPr/>
            <p:nvPr/>
          </p:nvSpPr>
          <p:spPr>
            <a:xfrm>
              <a:off x="3130923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F9B34F-18F0-4B4D-966D-7EC87A90862F}"/>
                </a:ext>
              </a:extLst>
            </p:cNvPr>
            <p:cNvSpPr/>
            <p:nvPr/>
          </p:nvSpPr>
          <p:spPr>
            <a:xfrm>
              <a:off x="3130923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0F7890D-F6FD-420A-9838-9312EE6BC5BD}"/>
                </a:ext>
              </a:extLst>
            </p:cNvPr>
            <p:cNvSpPr/>
            <p:nvPr/>
          </p:nvSpPr>
          <p:spPr>
            <a:xfrm>
              <a:off x="3130923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EAB704-E5BD-4ED8-B720-E66B0AC67E8D}"/>
                </a:ext>
              </a:extLst>
            </p:cNvPr>
            <p:cNvSpPr/>
            <p:nvPr/>
          </p:nvSpPr>
          <p:spPr>
            <a:xfrm>
              <a:off x="5327467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Left Brace 22">
            <a:extLst>
              <a:ext uri="{FF2B5EF4-FFF2-40B4-BE49-F238E27FC236}">
                <a16:creationId xmlns:a16="http://schemas.microsoft.com/office/drawing/2014/main" id="{1C0279D7-EF4F-4F7F-8C2C-C145EA7D9DEE}"/>
              </a:ext>
            </a:extLst>
          </p:cNvPr>
          <p:cNvSpPr/>
          <p:nvPr/>
        </p:nvSpPr>
        <p:spPr>
          <a:xfrm>
            <a:off x="2485782" y="2187172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5636E-7F17-4B5A-A26A-3B81FCA7003D}"/>
              </a:ext>
            </a:extLst>
          </p:cNvPr>
          <p:cNvSpPr txBox="1"/>
          <p:nvPr/>
        </p:nvSpPr>
        <p:spPr>
          <a:xfrm>
            <a:off x="684550" y="2423608"/>
            <a:ext cx="1705204" cy="11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SAP implementing open source CF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ADAFBB-25E8-44CB-B693-E91755C03F82}"/>
              </a:ext>
            </a:extLst>
          </p:cNvPr>
          <p:cNvSpPr txBox="1"/>
          <p:nvPr/>
        </p:nvSpPr>
        <p:spPr>
          <a:xfrm>
            <a:off x="684550" y="4256137"/>
            <a:ext cx="1705204" cy="147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Infrastructure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providers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Data Centers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Service Portfolio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6" descr="SAP - Wikipedia">
            <a:extLst>
              <a:ext uri="{FF2B5EF4-FFF2-40B4-BE49-F238E27FC236}">
                <a16:creationId xmlns:a16="http://schemas.microsoft.com/office/drawing/2014/main" id="{39646D50-8931-4AC4-86A5-85010B64C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2509203"/>
            <a:ext cx="996953" cy="50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trongLoop - Deploying LoopBack mBaaS on Cloud Foundry">
            <a:extLst>
              <a:ext uri="{FF2B5EF4-FFF2-40B4-BE49-F238E27FC236}">
                <a16:creationId xmlns:a16="http://schemas.microsoft.com/office/drawing/2014/main" id="{F35AC933-2D71-448B-B650-EA1854B2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3396533"/>
            <a:ext cx="996953" cy="9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2018-11-07 Cloud Providers Comparison for IoT Applications: Amazon vs.  Microsoft vs. Google | ThingForward">
            <a:extLst>
              <a:ext uri="{FF2B5EF4-FFF2-40B4-BE49-F238E27FC236}">
                <a16:creationId xmlns:a16="http://schemas.microsoft.com/office/drawing/2014/main" id="{8B15E6FC-C433-440A-B6BE-733AE634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16" y="4772369"/>
            <a:ext cx="1879659" cy="10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55F1D358-6410-42FB-B4A7-DE36EA63E1A3}"/>
              </a:ext>
            </a:extLst>
          </p:cNvPr>
          <p:cNvSpPr/>
          <p:nvPr/>
        </p:nvSpPr>
        <p:spPr>
          <a:xfrm>
            <a:off x="8723585" y="1430526"/>
            <a:ext cx="766418" cy="417902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90BDB-6C4F-45CB-A6B6-50DE59F2C19D}"/>
              </a:ext>
            </a:extLst>
          </p:cNvPr>
          <p:cNvSpPr txBox="1"/>
          <p:nvPr/>
        </p:nvSpPr>
        <p:spPr>
          <a:xfrm>
            <a:off x="7361837" y="3005701"/>
            <a:ext cx="1950212" cy="230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Fully ready landscape with reusable services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Scalability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Elasticity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Low TCO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EC31782-E424-4AC2-B169-2B70C5ADAFF6}"/>
              </a:ext>
            </a:extLst>
          </p:cNvPr>
          <p:cNvSpPr/>
          <p:nvPr/>
        </p:nvSpPr>
        <p:spPr>
          <a:xfrm>
            <a:off x="2485782" y="4158164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3E001F5-ED83-4BCF-8914-6EB46C37E1F1}"/>
              </a:ext>
            </a:extLst>
          </p:cNvPr>
          <p:cNvSpPr/>
          <p:nvPr/>
        </p:nvSpPr>
        <p:spPr>
          <a:xfrm>
            <a:off x="9024087" y="2159988"/>
            <a:ext cx="492037" cy="3947992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7CDAA8-2BD3-4140-A05A-A4B3982D0419}"/>
              </a:ext>
            </a:extLst>
          </p:cNvPr>
          <p:cNvGrpSpPr/>
          <p:nvPr/>
        </p:nvGrpSpPr>
        <p:grpSpPr>
          <a:xfrm>
            <a:off x="9594649" y="1167025"/>
            <a:ext cx="2119086" cy="944905"/>
            <a:chOff x="9658109" y="1335315"/>
            <a:chExt cx="2119638" cy="9451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61593E-4BF8-4BD7-91C3-A637FE3C19B7}"/>
                </a:ext>
              </a:extLst>
            </p:cNvPr>
            <p:cNvSpPr/>
            <p:nvPr/>
          </p:nvSpPr>
          <p:spPr>
            <a:xfrm>
              <a:off x="9658109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0936B8-5A39-4D08-9830-B7DB6583F963}"/>
                </a:ext>
              </a:extLst>
            </p:cNvPr>
            <p:cNvSpPr/>
            <p:nvPr/>
          </p:nvSpPr>
          <p:spPr>
            <a:xfrm>
              <a:off x="9658109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pic>
        <p:nvPicPr>
          <p:cNvPr id="36" name="Picture 2" descr="Developer Icon of Flat style - Available in SVG, PNG, EPS, AI &amp; Icon fonts">
            <a:extLst>
              <a:ext uri="{FF2B5EF4-FFF2-40B4-BE49-F238E27FC236}">
                <a16:creationId xmlns:a16="http://schemas.microsoft.com/office/drawing/2014/main" id="{D500B9F7-38A7-4579-9EC4-FB222A77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20" y="999890"/>
            <a:ext cx="1264262" cy="12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4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SAP CLOUD FOUNDRY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12BED6-27AB-45AF-93DC-F22C6F929F00}"/>
              </a:ext>
            </a:extLst>
          </p:cNvPr>
          <p:cNvGrpSpPr/>
          <p:nvPr/>
        </p:nvGrpSpPr>
        <p:grpSpPr>
          <a:xfrm>
            <a:off x="603035" y="1167529"/>
            <a:ext cx="11130886" cy="4952139"/>
            <a:chOff x="419987" y="1098452"/>
            <a:chExt cx="11133785" cy="49534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258555-E30B-4C1D-A241-731E11261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87" y="1098452"/>
              <a:ext cx="11133785" cy="495342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3D31B9-638B-4EEC-B7E2-5DC75AEF50A8}"/>
                </a:ext>
              </a:extLst>
            </p:cNvPr>
            <p:cNvSpPr/>
            <p:nvPr/>
          </p:nvSpPr>
          <p:spPr>
            <a:xfrm>
              <a:off x="2927929" y="1523324"/>
              <a:ext cx="1967346" cy="387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SAP Business Application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35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Why CF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D355B-327B-49CE-9E33-82BF1D9DE9B7}"/>
              </a:ext>
            </a:extLst>
          </p:cNvPr>
          <p:cNvSpPr txBox="1"/>
          <p:nvPr/>
        </p:nvSpPr>
        <p:spPr>
          <a:xfrm>
            <a:off x="1144837" y="1063745"/>
            <a:ext cx="6921547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/>
              </a:rPr>
              <a:t>Support full development lifecycle</a:t>
            </a:r>
          </a:p>
        </p:txBody>
      </p:sp>
      <p:pic>
        <p:nvPicPr>
          <p:cNvPr id="8" name="Picture 4" descr="StrongLoop - Deploying LoopBack mBaaS on Cloud Foundry">
            <a:extLst>
              <a:ext uri="{FF2B5EF4-FFF2-40B4-BE49-F238E27FC236}">
                <a16:creationId xmlns:a16="http://schemas.microsoft.com/office/drawing/2014/main" id="{876F1C13-79E7-4DBB-B497-AD921659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50" y="1338808"/>
            <a:ext cx="3057747" cy="30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19332-90CF-4AAD-8F0A-078C8A76FBF5}"/>
              </a:ext>
            </a:extLst>
          </p:cNvPr>
          <p:cNvSpPr txBox="1"/>
          <p:nvPr/>
        </p:nvSpPr>
        <p:spPr>
          <a:xfrm>
            <a:off x="655151" y="4302286"/>
            <a:ext cx="3326876" cy="170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Continuous Delivery (CD) = Code </a:t>
            </a:r>
            <a:r>
              <a:rPr lang="en-US" sz="1799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Push  Test  Build</a:t>
            </a:r>
          </a:p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Continuous Integration (CI) = Dev  Quality  Production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097BCE-A0D7-40A7-AEF6-D2BA05C6CC19}"/>
              </a:ext>
            </a:extLst>
          </p:cNvPr>
          <p:cNvGrpSpPr>
            <a:grpSpLocks noChangeAspect="1"/>
          </p:cNvGrpSpPr>
          <p:nvPr/>
        </p:nvGrpSpPr>
        <p:grpSpPr>
          <a:xfrm>
            <a:off x="5815764" y="1794554"/>
            <a:ext cx="4357942" cy="4554841"/>
            <a:chOff x="2740025" y="1176338"/>
            <a:chExt cx="3443288" cy="3598862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EFAD5B8-7DAF-4137-BA1A-E163FD8EC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2592388"/>
              <a:ext cx="1595438" cy="2182812"/>
            </a:xfrm>
            <a:custGeom>
              <a:avLst/>
              <a:gdLst>
                <a:gd name="T0" fmla="*/ 5422 w 8041"/>
                <a:gd name="T1" fmla="*/ 142 h 11002"/>
                <a:gd name="T2" fmla="*/ 5443 w 8041"/>
                <a:gd name="T3" fmla="*/ 95 h 11002"/>
                <a:gd name="T4" fmla="*/ 5471 w 8041"/>
                <a:gd name="T5" fmla="*/ 58 h 11002"/>
                <a:gd name="T6" fmla="*/ 5509 w 8041"/>
                <a:gd name="T7" fmla="*/ 30 h 11002"/>
                <a:gd name="T8" fmla="*/ 5558 w 8041"/>
                <a:gd name="T9" fmla="*/ 10 h 11002"/>
                <a:gd name="T10" fmla="*/ 5617 w 8041"/>
                <a:gd name="T11" fmla="*/ 1 h 11002"/>
                <a:gd name="T12" fmla="*/ 5687 w 8041"/>
                <a:gd name="T13" fmla="*/ 3 h 11002"/>
                <a:gd name="T14" fmla="*/ 7717 w 8041"/>
                <a:gd name="T15" fmla="*/ 1152 h 11002"/>
                <a:gd name="T16" fmla="*/ 7837 w 8041"/>
                <a:gd name="T17" fmla="*/ 1260 h 11002"/>
                <a:gd name="T18" fmla="*/ 7932 w 8041"/>
                <a:gd name="T19" fmla="*/ 1388 h 11002"/>
                <a:gd name="T20" fmla="*/ 8001 w 8041"/>
                <a:gd name="T21" fmla="*/ 1536 h 11002"/>
                <a:gd name="T22" fmla="*/ 8041 w 8041"/>
                <a:gd name="T23" fmla="*/ 1707 h 11002"/>
                <a:gd name="T24" fmla="*/ 8041 w 8041"/>
                <a:gd name="T25" fmla="*/ 7549 h 11002"/>
                <a:gd name="T26" fmla="*/ 8038 w 8041"/>
                <a:gd name="T27" fmla="*/ 7640 h 11002"/>
                <a:gd name="T28" fmla="*/ 8023 w 8041"/>
                <a:gd name="T29" fmla="*/ 7722 h 11002"/>
                <a:gd name="T30" fmla="*/ 7997 w 8041"/>
                <a:gd name="T31" fmla="*/ 7793 h 11002"/>
                <a:gd name="T32" fmla="*/ 7961 w 8041"/>
                <a:gd name="T33" fmla="*/ 7857 h 11002"/>
                <a:gd name="T34" fmla="*/ 7913 w 8041"/>
                <a:gd name="T35" fmla="*/ 7912 h 11002"/>
                <a:gd name="T36" fmla="*/ 7854 w 8041"/>
                <a:gd name="T37" fmla="*/ 7957 h 11002"/>
                <a:gd name="T38" fmla="*/ 7786 w 8041"/>
                <a:gd name="T39" fmla="*/ 7995 h 11002"/>
                <a:gd name="T40" fmla="*/ 2632 w 8041"/>
                <a:gd name="T41" fmla="*/ 10958 h 11002"/>
                <a:gd name="T42" fmla="*/ 2478 w 8041"/>
                <a:gd name="T43" fmla="*/ 10995 h 11002"/>
                <a:gd name="T44" fmla="*/ 2329 w 8041"/>
                <a:gd name="T45" fmla="*/ 11000 h 11002"/>
                <a:gd name="T46" fmla="*/ 2184 w 8041"/>
                <a:gd name="T47" fmla="*/ 10968 h 11002"/>
                <a:gd name="T48" fmla="*/ 66 w 8041"/>
                <a:gd name="T49" fmla="*/ 9752 h 11002"/>
                <a:gd name="T50" fmla="*/ 32 w 8041"/>
                <a:gd name="T51" fmla="*/ 9697 h 11002"/>
                <a:gd name="T52" fmla="*/ 10 w 8041"/>
                <a:gd name="T53" fmla="*/ 9643 h 11002"/>
                <a:gd name="T54" fmla="*/ 0 w 8041"/>
                <a:gd name="T55" fmla="*/ 9589 h 11002"/>
                <a:gd name="T56" fmla="*/ 3 w 8041"/>
                <a:gd name="T57" fmla="*/ 9535 h 11002"/>
                <a:gd name="T58" fmla="*/ 19 w 8041"/>
                <a:gd name="T59" fmla="*/ 9482 h 11002"/>
                <a:gd name="T60" fmla="*/ 49 w 8041"/>
                <a:gd name="T61" fmla="*/ 9429 h 11002"/>
                <a:gd name="T62" fmla="*/ 95 w 8041"/>
                <a:gd name="T63" fmla="*/ 9378 h 11002"/>
                <a:gd name="T64" fmla="*/ 1865 w 8041"/>
                <a:gd name="T65" fmla="*/ 8377 h 11002"/>
                <a:gd name="T66" fmla="*/ 1979 w 8041"/>
                <a:gd name="T67" fmla="*/ 8294 h 11002"/>
                <a:gd name="T68" fmla="*/ 2078 w 8041"/>
                <a:gd name="T69" fmla="*/ 8199 h 11002"/>
                <a:gd name="T70" fmla="*/ 2161 w 8041"/>
                <a:gd name="T71" fmla="*/ 8090 h 11002"/>
                <a:gd name="T72" fmla="*/ 2229 w 8041"/>
                <a:gd name="T73" fmla="*/ 7970 h 11002"/>
                <a:gd name="T74" fmla="*/ 2282 w 8041"/>
                <a:gd name="T75" fmla="*/ 7837 h 11002"/>
                <a:gd name="T76" fmla="*/ 2321 w 8041"/>
                <a:gd name="T77" fmla="*/ 7691 h 11002"/>
                <a:gd name="T78" fmla="*/ 2344 w 8041"/>
                <a:gd name="T79" fmla="*/ 7533 h 11002"/>
                <a:gd name="T80" fmla="*/ 2354 w 8041"/>
                <a:gd name="T81" fmla="*/ 7365 h 11002"/>
                <a:gd name="T82" fmla="*/ 2334 w 8041"/>
                <a:gd name="T83" fmla="*/ 4845 h 11002"/>
                <a:gd name="T84" fmla="*/ 2351 w 8041"/>
                <a:gd name="T85" fmla="*/ 4763 h 11002"/>
                <a:gd name="T86" fmla="*/ 2380 w 8041"/>
                <a:gd name="T87" fmla="*/ 4686 h 11002"/>
                <a:gd name="T88" fmla="*/ 2421 w 8041"/>
                <a:gd name="T89" fmla="*/ 4611 h 11002"/>
                <a:gd name="T90" fmla="*/ 2479 w 8041"/>
                <a:gd name="T91" fmla="*/ 4539 h 11002"/>
                <a:gd name="T92" fmla="*/ 2553 w 8041"/>
                <a:gd name="T93" fmla="*/ 4469 h 11002"/>
                <a:gd name="T94" fmla="*/ 2644 w 8041"/>
                <a:gd name="T95" fmla="*/ 4398 h 11002"/>
                <a:gd name="T96" fmla="*/ 4866 w 8041"/>
                <a:gd name="T97" fmla="*/ 3097 h 11002"/>
                <a:gd name="T98" fmla="*/ 5000 w 8041"/>
                <a:gd name="T99" fmla="*/ 3022 h 11002"/>
                <a:gd name="T100" fmla="*/ 5116 w 8041"/>
                <a:gd name="T101" fmla="*/ 2935 h 11002"/>
                <a:gd name="T102" fmla="*/ 5212 w 8041"/>
                <a:gd name="T103" fmla="*/ 2835 h 11002"/>
                <a:gd name="T104" fmla="*/ 5290 w 8041"/>
                <a:gd name="T105" fmla="*/ 2723 h 11002"/>
                <a:gd name="T106" fmla="*/ 5350 w 8041"/>
                <a:gd name="T107" fmla="*/ 2598 h 11002"/>
                <a:gd name="T108" fmla="*/ 5391 w 8041"/>
                <a:gd name="T109" fmla="*/ 2462 h 11002"/>
                <a:gd name="T110" fmla="*/ 5412 w 8041"/>
                <a:gd name="T111" fmla="*/ 2313 h 11002"/>
                <a:gd name="T112" fmla="*/ 5417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5408" y="210"/>
                  </a:moveTo>
                  <a:lnTo>
                    <a:pt x="5412" y="182"/>
                  </a:lnTo>
                  <a:lnTo>
                    <a:pt x="5418" y="154"/>
                  </a:lnTo>
                  <a:lnTo>
                    <a:pt x="5422" y="142"/>
                  </a:lnTo>
                  <a:lnTo>
                    <a:pt x="5426" y="129"/>
                  </a:lnTo>
                  <a:lnTo>
                    <a:pt x="5431" y="118"/>
                  </a:lnTo>
                  <a:lnTo>
                    <a:pt x="5436" y="107"/>
                  </a:lnTo>
                  <a:lnTo>
                    <a:pt x="5443" y="95"/>
                  </a:lnTo>
                  <a:lnTo>
                    <a:pt x="5448" y="85"/>
                  </a:lnTo>
                  <a:lnTo>
                    <a:pt x="5455" y="76"/>
                  </a:lnTo>
                  <a:lnTo>
                    <a:pt x="5463" y="67"/>
                  </a:lnTo>
                  <a:lnTo>
                    <a:pt x="5471" y="58"/>
                  </a:lnTo>
                  <a:lnTo>
                    <a:pt x="5480" y="50"/>
                  </a:lnTo>
                  <a:lnTo>
                    <a:pt x="5489" y="42"/>
                  </a:lnTo>
                  <a:lnTo>
                    <a:pt x="5499" y="35"/>
                  </a:lnTo>
                  <a:lnTo>
                    <a:pt x="5509" y="30"/>
                  </a:lnTo>
                  <a:lnTo>
                    <a:pt x="5521" y="24"/>
                  </a:lnTo>
                  <a:lnTo>
                    <a:pt x="5532" y="18"/>
                  </a:lnTo>
                  <a:lnTo>
                    <a:pt x="5545" y="14"/>
                  </a:lnTo>
                  <a:lnTo>
                    <a:pt x="5558" y="10"/>
                  </a:lnTo>
                  <a:lnTo>
                    <a:pt x="5572" y="7"/>
                  </a:lnTo>
                  <a:lnTo>
                    <a:pt x="5586" y="4"/>
                  </a:lnTo>
                  <a:lnTo>
                    <a:pt x="5601" y="3"/>
                  </a:lnTo>
                  <a:lnTo>
                    <a:pt x="5617" y="1"/>
                  </a:lnTo>
                  <a:lnTo>
                    <a:pt x="5634" y="0"/>
                  </a:lnTo>
                  <a:lnTo>
                    <a:pt x="5651" y="0"/>
                  </a:lnTo>
                  <a:lnTo>
                    <a:pt x="5669" y="1"/>
                  </a:lnTo>
                  <a:lnTo>
                    <a:pt x="5687" y="3"/>
                  </a:lnTo>
                  <a:lnTo>
                    <a:pt x="5706" y="5"/>
                  </a:lnTo>
                  <a:lnTo>
                    <a:pt x="5727" y="7"/>
                  </a:lnTo>
                  <a:lnTo>
                    <a:pt x="5747" y="10"/>
                  </a:lnTo>
                  <a:lnTo>
                    <a:pt x="7717" y="1152"/>
                  </a:lnTo>
                  <a:lnTo>
                    <a:pt x="7750" y="1177"/>
                  </a:lnTo>
                  <a:lnTo>
                    <a:pt x="7781" y="1203"/>
                  </a:lnTo>
                  <a:lnTo>
                    <a:pt x="7810" y="1231"/>
                  </a:lnTo>
                  <a:lnTo>
                    <a:pt x="7837" y="1260"/>
                  </a:lnTo>
                  <a:lnTo>
                    <a:pt x="7865" y="1290"/>
                  </a:lnTo>
                  <a:lnTo>
                    <a:pt x="7888" y="1321"/>
                  </a:lnTo>
                  <a:lnTo>
                    <a:pt x="7912" y="1354"/>
                  </a:lnTo>
                  <a:lnTo>
                    <a:pt x="7932" y="1388"/>
                  </a:lnTo>
                  <a:lnTo>
                    <a:pt x="7953" y="1423"/>
                  </a:lnTo>
                  <a:lnTo>
                    <a:pt x="7971" y="1459"/>
                  </a:lnTo>
                  <a:lnTo>
                    <a:pt x="7987" y="1498"/>
                  </a:lnTo>
                  <a:lnTo>
                    <a:pt x="8001" y="1536"/>
                  </a:lnTo>
                  <a:lnTo>
                    <a:pt x="8014" y="1577"/>
                  </a:lnTo>
                  <a:lnTo>
                    <a:pt x="8024" y="1619"/>
                  </a:lnTo>
                  <a:lnTo>
                    <a:pt x="8033" y="1662"/>
                  </a:lnTo>
                  <a:lnTo>
                    <a:pt x="8041" y="1707"/>
                  </a:lnTo>
                  <a:lnTo>
                    <a:pt x="8036" y="7477"/>
                  </a:lnTo>
                  <a:lnTo>
                    <a:pt x="8039" y="7502"/>
                  </a:lnTo>
                  <a:lnTo>
                    <a:pt x="8040" y="7526"/>
                  </a:lnTo>
                  <a:lnTo>
                    <a:pt x="8041" y="7549"/>
                  </a:lnTo>
                  <a:lnTo>
                    <a:pt x="8041" y="7573"/>
                  </a:lnTo>
                  <a:lnTo>
                    <a:pt x="8040" y="7596"/>
                  </a:lnTo>
                  <a:lnTo>
                    <a:pt x="8039" y="7619"/>
                  </a:lnTo>
                  <a:lnTo>
                    <a:pt x="8038" y="7640"/>
                  </a:lnTo>
                  <a:lnTo>
                    <a:pt x="8034" y="7662"/>
                  </a:lnTo>
                  <a:lnTo>
                    <a:pt x="8031" y="7682"/>
                  </a:lnTo>
                  <a:lnTo>
                    <a:pt x="8027" y="7701"/>
                  </a:lnTo>
                  <a:lnTo>
                    <a:pt x="8023" y="7722"/>
                  </a:lnTo>
                  <a:lnTo>
                    <a:pt x="8017" y="7740"/>
                  </a:lnTo>
                  <a:lnTo>
                    <a:pt x="8012" y="7758"/>
                  </a:lnTo>
                  <a:lnTo>
                    <a:pt x="8005" y="7776"/>
                  </a:lnTo>
                  <a:lnTo>
                    <a:pt x="7997" y="7793"/>
                  </a:lnTo>
                  <a:lnTo>
                    <a:pt x="7989" y="7810"/>
                  </a:lnTo>
                  <a:lnTo>
                    <a:pt x="7980" y="7826"/>
                  </a:lnTo>
                  <a:lnTo>
                    <a:pt x="7971" y="7842"/>
                  </a:lnTo>
                  <a:lnTo>
                    <a:pt x="7961" y="7857"/>
                  </a:lnTo>
                  <a:lnTo>
                    <a:pt x="7949" y="7871"/>
                  </a:lnTo>
                  <a:lnTo>
                    <a:pt x="7938" y="7886"/>
                  </a:lnTo>
                  <a:lnTo>
                    <a:pt x="7926" y="7898"/>
                  </a:lnTo>
                  <a:lnTo>
                    <a:pt x="7913" y="7912"/>
                  </a:lnTo>
                  <a:lnTo>
                    <a:pt x="7900" y="7925"/>
                  </a:lnTo>
                  <a:lnTo>
                    <a:pt x="7885" y="7936"/>
                  </a:lnTo>
                  <a:lnTo>
                    <a:pt x="7870" y="7947"/>
                  </a:lnTo>
                  <a:lnTo>
                    <a:pt x="7854" y="7957"/>
                  </a:lnTo>
                  <a:lnTo>
                    <a:pt x="7839" y="7968"/>
                  </a:lnTo>
                  <a:lnTo>
                    <a:pt x="7822" y="7978"/>
                  </a:lnTo>
                  <a:lnTo>
                    <a:pt x="7805" y="7987"/>
                  </a:lnTo>
                  <a:lnTo>
                    <a:pt x="7786" y="7995"/>
                  </a:lnTo>
                  <a:lnTo>
                    <a:pt x="7767" y="8003"/>
                  </a:lnTo>
                  <a:lnTo>
                    <a:pt x="2710" y="10927"/>
                  </a:lnTo>
                  <a:lnTo>
                    <a:pt x="2670" y="10944"/>
                  </a:lnTo>
                  <a:lnTo>
                    <a:pt x="2632" y="10958"/>
                  </a:lnTo>
                  <a:lnTo>
                    <a:pt x="2592" y="10971"/>
                  </a:lnTo>
                  <a:lnTo>
                    <a:pt x="2554" y="10982"/>
                  </a:lnTo>
                  <a:lnTo>
                    <a:pt x="2516" y="10990"/>
                  </a:lnTo>
                  <a:lnTo>
                    <a:pt x="2478" y="10995"/>
                  </a:lnTo>
                  <a:lnTo>
                    <a:pt x="2441" y="11000"/>
                  </a:lnTo>
                  <a:lnTo>
                    <a:pt x="2403" y="11002"/>
                  </a:lnTo>
                  <a:lnTo>
                    <a:pt x="2366" y="11002"/>
                  </a:lnTo>
                  <a:lnTo>
                    <a:pt x="2329" y="11000"/>
                  </a:lnTo>
                  <a:lnTo>
                    <a:pt x="2292" y="10995"/>
                  </a:lnTo>
                  <a:lnTo>
                    <a:pt x="2256" y="10988"/>
                  </a:lnTo>
                  <a:lnTo>
                    <a:pt x="2220" y="10979"/>
                  </a:lnTo>
                  <a:lnTo>
                    <a:pt x="2184" y="10968"/>
                  </a:lnTo>
                  <a:lnTo>
                    <a:pt x="2149" y="10956"/>
                  </a:lnTo>
                  <a:lnTo>
                    <a:pt x="2114" y="10940"/>
                  </a:lnTo>
                  <a:lnTo>
                    <a:pt x="76" y="9765"/>
                  </a:lnTo>
                  <a:lnTo>
                    <a:pt x="66" y="9752"/>
                  </a:lnTo>
                  <a:lnTo>
                    <a:pt x="57" y="9738"/>
                  </a:lnTo>
                  <a:lnTo>
                    <a:pt x="48" y="9725"/>
                  </a:lnTo>
                  <a:lnTo>
                    <a:pt x="40" y="9711"/>
                  </a:lnTo>
                  <a:lnTo>
                    <a:pt x="32" y="9697"/>
                  </a:lnTo>
                  <a:lnTo>
                    <a:pt x="26" y="9684"/>
                  </a:lnTo>
                  <a:lnTo>
                    <a:pt x="20" y="9670"/>
                  </a:lnTo>
                  <a:lnTo>
                    <a:pt x="14" y="9657"/>
                  </a:lnTo>
                  <a:lnTo>
                    <a:pt x="10" y="9643"/>
                  </a:lnTo>
                  <a:lnTo>
                    <a:pt x="6" y="9629"/>
                  </a:lnTo>
                  <a:lnTo>
                    <a:pt x="3" y="9616"/>
                  </a:lnTo>
                  <a:lnTo>
                    <a:pt x="1" y="9602"/>
                  </a:lnTo>
                  <a:lnTo>
                    <a:pt x="0" y="9589"/>
                  </a:lnTo>
                  <a:lnTo>
                    <a:pt x="0" y="9575"/>
                  </a:lnTo>
                  <a:lnTo>
                    <a:pt x="0" y="9561"/>
                  </a:lnTo>
                  <a:lnTo>
                    <a:pt x="1" y="9548"/>
                  </a:lnTo>
                  <a:lnTo>
                    <a:pt x="3" y="9535"/>
                  </a:lnTo>
                  <a:lnTo>
                    <a:pt x="5" y="9522"/>
                  </a:lnTo>
                  <a:lnTo>
                    <a:pt x="9" y="9508"/>
                  </a:lnTo>
                  <a:lnTo>
                    <a:pt x="13" y="9494"/>
                  </a:lnTo>
                  <a:lnTo>
                    <a:pt x="19" y="9482"/>
                  </a:lnTo>
                  <a:lnTo>
                    <a:pt x="24" y="9468"/>
                  </a:lnTo>
                  <a:lnTo>
                    <a:pt x="32" y="9455"/>
                  </a:lnTo>
                  <a:lnTo>
                    <a:pt x="40" y="9442"/>
                  </a:lnTo>
                  <a:lnTo>
                    <a:pt x="49" y="9429"/>
                  </a:lnTo>
                  <a:lnTo>
                    <a:pt x="60" y="9416"/>
                  </a:lnTo>
                  <a:lnTo>
                    <a:pt x="70" y="9403"/>
                  </a:lnTo>
                  <a:lnTo>
                    <a:pt x="82" y="9390"/>
                  </a:lnTo>
                  <a:lnTo>
                    <a:pt x="95" y="9378"/>
                  </a:lnTo>
                  <a:lnTo>
                    <a:pt x="108" y="9364"/>
                  </a:lnTo>
                  <a:lnTo>
                    <a:pt x="123" y="9352"/>
                  </a:lnTo>
                  <a:lnTo>
                    <a:pt x="139" y="9339"/>
                  </a:lnTo>
                  <a:lnTo>
                    <a:pt x="1865" y="8377"/>
                  </a:lnTo>
                  <a:lnTo>
                    <a:pt x="1895" y="8356"/>
                  </a:lnTo>
                  <a:lnTo>
                    <a:pt x="1924" y="8337"/>
                  </a:lnTo>
                  <a:lnTo>
                    <a:pt x="1952" y="8316"/>
                  </a:lnTo>
                  <a:lnTo>
                    <a:pt x="1979" y="8294"/>
                  </a:lnTo>
                  <a:lnTo>
                    <a:pt x="2005" y="8271"/>
                  </a:lnTo>
                  <a:lnTo>
                    <a:pt x="2030" y="8248"/>
                  </a:lnTo>
                  <a:lnTo>
                    <a:pt x="2055" y="8224"/>
                  </a:lnTo>
                  <a:lnTo>
                    <a:pt x="2078" y="8199"/>
                  </a:lnTo>
                  <a:lnTo>
                    <a:pt x="2100" y="8173"/>
                  </a:lnTo>
                  <a:lnTo>
                    <a:pt x="2122" y="8146"/>
                  </a:lnTo>
                  <a:lnTo>
                    <a:pt x="2142" y="8118"/>
                  </a:lnTo>
                  <a:lnTo>
                    <a:pt x="2161" y="8090"/>
                  </a:lnTo>
                  <a:lnTo>
                    <a:pt x="2179" y="8062"/>
                  </a:lnTo>
                  <a:lnTo>
                    <a:pt x="2197" y="8032"/>
                  </a:lnTo>
                  <a:lnTo>
                    <a:pt x="2213" y="8002"/>
                  </a:lnTo>
                  <a:lnTo>
                    <a:pt x="2229" y="7970"/>
                  </a:lnTo>
                  <a:lnTo>
                    <a:pt x="2244" y="7938"/>
                  </a:lnTo>
                  <a:lnTo>
                    <a:pt x="2257" y="7905"/>
                  </a:lnTo>
                  <a:lnTo>
                    <a:pt x="2271" y="7871"/>
                  </a:lnTo>
                  <a:lnTo>
                    <a:pt x="2282" y="7837"/>
                  </a:lnTo>
                  <a:lnTo>
                    <a:pt x="2294" y="7802"/>
                  </a:lnTo>
                  <a:lnTo>
                    <a:pt x="2304" y="7766"/>
                  </a:lnTo>
                  <a:lnTo>
                    <a:pt x="2313" y="7728"/>
                  </a:lnTo>
                  <a:lnTo>
                    <a:pt x="2321" y="7691"/>
                  </a:lnTo>
                  <a:lnTo>
                    <a:pt x="2328" y="7654"/>
                  </a:lnTo>
                  <a:lnTo>
                    <a:pt x="2334" y="7614"/>
                  </a:lnTo>
                  <a:lnTo>
                    <a:pt x="2340" y="7574"/>
                  </a:lnTo>
                  <a:lnTo>
                    <a:pt x="2344" y="7533"/>
                  </a:lnTo>
                  <a:lnTo>
                    <a:pt x="2348" y="7493"/>
                  </a:lnTo>
                  <a:lnTo>
                    <a:pt x="2351" y="7451"/>
                  </a:lnTo>
                  <a:lnTo>
                    <a:pt x="2352" y="7408"/>
                  </a:lnTo>
                  <a:lnTo>
                    <a:pt x="2354" y="7365"/>
                  </a:lnTo>
                  <a:lnTo>
                    <a:pt x="2326" y="4955"/>
                  </a:lnTo>
                  <a:lnTo>
                    <a:pt x="2328" y="4911"/>
                  </a:lnTo>
                  <a:lnTo>
                    <a:pt x="2331" y="4866"/>
                  </a:lnTo>
                  <a:lnTo>
                    <a:pt x="2334" y="4845"/>
                  </a:lnTo>
                  <a:lnTo>
                    <a:pt x="2337" y="4824"/>
                  </a:lnTo>
                  <a:lnTo>
                    <a:pt x="2341" y="4804"/>
                  </a:lnTo>
                  <a:lnTo>
                    <a:pt x="2346" y="4784"/>
                  </a:lnTo>
                  <a:lnTo>
                    <a:pt x="2351" y="4763"/>
                  </a:lnTo>
                  <a:lnTo>
                    <a:pt x="2357" y="4744"/>
                  </a:lnTo>
                  <a:lnTo>
                    <a:pt x="2364" y="4725"/>
                  </a:lnTo>
                  <a:lnTo>
                    <a:pt x="2372" y="4705"/>
                  </a:lnTo>
                  <a:lnTo>
                    <a:pt x="2380" y="4686"/>
                  </a:lnTo>
                  <a:lnTo>
                    <a:pt x="2389" y="4667"/>
                  </a:lnTo>
                  <a:lnTo>
                    <a:pt x="2399" y="4649"/>
                  </a:lnTo>
                  <a:lnTo>
                    <a:pt x="2410" y="4629"/>
                  </a:lnTo>
                  <a:lnTo>
                    <a:pt x="2421" y="4611"/>
                  </a:lnTo>
                  <a:lnTo>
                    <a:pt x="2435" y="4593"/>
                  </a:lnTo>
                  <a:lnTo>
                    <a:pt x="2449" y="4575"/>
                  </a:lnTo>
                  <a:lnTo>
                    <a:pt x="2463" y="4557"/>
                  </a:lnTo>
                  <a:lnTo>
                    <a:pt x="2479" y="4539"/>
                  </a:lnTo>
                  <a:lnTo>
                    <a:pt x="2496" y="4522"/>
                  </a:lnTo>
                  <a:lnTo>
                    <a:pt x="2513" y="4504"/>
                  </a:lnTo>
                  <a:lnTo>
                    <a:pt x="2532" y="4486"/>
                  </a:lnTo>
                  <a:lnTo>
                    <a:pt x="2553" y="4469"/>
                  </a:lnTo>
                  <a:lnTo>
                    <a:pt x="2573" y="4450"/>
                  </a:lnTo>
                  <a:lnTo>
                    <a:pt x="2596" y="4433"/>
                  </a:lnTo>
                  <a:lnTo>
                    <a:pt x="2619" y="4415"/>
                  </a:lnTo>
                  <a:lnTo>
                    <a:pt x="2644" y="4398"/>
                  </a:lnTo>
                  <a:lnTo>
                    <a:pt x="2670" y="4380"/>
                  </a:lnTo>
                  <a:lnTo>
                    <a:pt x="2697" y="4363"/>
                  </a:lnTo>
                  <a:lnTo>
                    <a:pt x="2726" y="4345"/>
                  </a:lnTo>
                  <a:lnTo>
                    <a:pt x="4866" y="3097"/>
                  </a:lnTo>
                  <a:lnTo>
                    <a:pt x="4901" y="3079"/>
                  </a:lnTo>
                  <a:lnTo>
                    <a:pt x="4935" y="3061"/>
                  </a:lnTo>
                  <a:lnTo>
                    <a:pt x="4969" y="3041"/>
                  </a:lnTo>
                  <a:lnTo>
                    <a:pt x="5000" y="3022"/>
                  </a:lnTo>
                  <a:lnTo>
                    <a:pt x="5031" y="3002"/>
                  </a:lnTo>
                  <a:lnTo>
                    <a:pt x="5060" y="2980"/>
                  </a:lnTo>
                  <a:lnTo>
                    <a:pt x="5089" y="2958"/>
                  </a:lnTo>
                  <a:lnTo>
                    <a:pt x="5116" y="2935"/>
                  </a:lnTo>
                  <a:lnTo>
                    <a:pt x="5142" y="2911"/>
                  </a:lnTo>
                  <a:lnTo>
                    <a:pt x="5166" y="2886"/>
                  </a:lnTo>
                  <a:lnTo>
                    <a:pt x="5189" y="2861"/>
                  </a:lnTo>
                  <a:lnTo>
                    <a:pt x="5212" y="2835"/>
                  </a:lnTo>
                  <a:lnTo>
                    <a:pt x="5233" y="2808"/>
                  </a:lnTo>
                  <a:lnTo>
                    <a:pt x="5254" y="2781"/>
                  </a:lnTo>
                  <a:lnTo>
                    <a:pt x="5272" y="2752"/>
                  </a:lnTo>
                  <a:lnTo>
                    <a:pt x="5290" y="2723"/>
                  </a:lnTo>
                  <a:lnTo>
                    <a:pt x="5307" y="2693"/>
                  </a:lnTo>
                  <a:lnTo>
                    <a:pt x="5322" y="2663"/>
                  </a:lnTo>
                  <a:lnTo>
                    <a:pt x="5336" y="2631"/>
                  </a:lnTo>
                  <a:lnTo>
                    <a:pt x="5350" y="2598"/>
                  </a:lnTo>
                  <a:lnTo>
                    <a:pt x="5361" y="2565"/>
                  </a:lnTo>
                  <a:lnTo>
                    <a:pt x="5373" y="2531"/>
                  </a:lnTo>
                  <a:lnTo>
                    <a:pt x="5382" y="2497"/>
                  </a:lnTo>
                  <a:lnTo>
                    <a:pt x="5391" y="2462"/>
                  </a:lnTo>
                  <a:lnTo>
                    <a:pt x="5397" y="2426"/>
                  </a:lnTo>
                  <a:lnTo>
                    <a:pt x="5404" y="2389"/>
                  </a:lnTo>
                  <a:lnTo>
                    <a:pt x="5409" y="2351"/>
                  </a:lnTo>
                  <a:lnTo>
                    <a:pt x="5412" y="2313"/>
                  </a:lnTo>
                  <a:lnTo>
                    <a:pt x="5416" y="2273"/>
                  </a:lnTo>
                  <a:lnTo>
                    <a:pt x="5417" y="2233"/>
                  </a:lnTo>
                  <a:lnTo>
                    <a:pt x="5417" y="2192"/>
                  </a:lnTo>
                  <a:lnTo>
                    <a:pt x="5417" y="2150"/>
                  </a:lnTo>
                  <a:lnTo>
                    <a:pt x="5408" y="2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27C631A4-B89D-477C-B346-7CC4F9918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025" y="2592388"/>
              <a:ext cx="1595438" cy="2182812"/>
            </a:xfrm>
            <a:custGeom>
              <a:avLst/>
              <a:gdLst>
                <a:gd name="T0" fmla="*/ 2619 w 8041"/>
                <a:gd name="T1" fmla="*/ 142 h 11002"/>
                <a:gd name="T2" fmla="*/ 2598 w 8041"/>
                <a:gd name="T3" fmla="*/ 95 h 11002"/>
                <a:gd name="T4" fmla="*/ 2570 w 8041"/>
                <a:gd name="T5" fmla="*/ 58 h 11002"/>
                <a:gd name="T6" fmla="*/ 2532 w 8041"/>
                <a:gd name="T7" fmla="*/ 30 h 11002"/>
                <a:gd name="T8" fmla="*/ 2483 w 8041"/>
                <a:gd name="T9" fmla="*/ 10 h 11002"/>
                <a:gd name="T10" fmla="*/ 2424 w 8041"/>
                <a:gd name="T11" fmla="*/ 1 h 11002"/>
                <a:gd name="T12" fmla="*/ 2354 w 8041"/>
                <a:gd name="T13" fmla="*/ 3 h 11002"/>
                <a:gd name="T14" fmla="*/ 324 w 8041"/>
                <a:gd name="T15" fmla="*/ 1152 h 11002"/>
                <a:gd name="T16" fmla="*/ 204 w 8041"/>
                <a:gd name="T17" fmla="*/ 1260 h 11002"/>
                <a:gd name="T18" fmla="*/ 109 w 8041"/>
                <a:gd name="T19" fmla="*/ 1388 h 11002"/>
                <a:gd name="T20" fmla="*/ 40 w 8041"/>
                <a:gd name="T21" fmla="*/ 1536 h 11002"/>
                <a:gd name="T22" fmla="*/ 0 w 8041"/>
                <a:gd name="T23" fmla="*/ 1707 h 11002"/>
                <a:gd name="T24" fmla="*/ 0 w 8041"/>
                <a:gd name="T25" fmla="*/ 7549 h 11002"/>
                <a:gd name="T26" fmla="*/ 3 w 8041"/>
                <a:gd name="T27" fmla="*/ 7640 h 11002"/>
                <a:gd name="T28" fmla="*/ 18 w 8041"/>
                <a:gd name="T29" fmla="*/ 7722 h 11002"/>
                <a:gd name="T30" fmla="*/ 44 w 8041"/>
                <a:gd name="T31" fmla="*/ 7793 h 11002"/>
                <a:gd name="T32" fmla="*/ 80 w 8041"/>
                <a:gd name="T33" fmla="*/ 7857 h 11002"/>
                <a:gd name="T34" fmla="*/ 128 w 8041"/>
                <a:gd name="T35" fmla="*/ 7912 h 11002"/>
                <a:gd name="T36" fmla="*/ 187 w 8041"/>
                <a:gd name="T37" fmla="*/ 7957 h 11002"/>
                <a:gd name="T38" fmla="*/ 255 w 8041"/>
                <a:gd name="T39" fmla="*/ 7995 h 11002"/>
                <a:gd name="T40" fmla="*/ 5409 w 8041"/>
                <a:gd name="T41" fmla="*/ 10958 h 11002"/>
                <a:gd name="T42" fmla="*/ 5563 w 8041"/>
                <a:gd name="T43" fmla="*/ 10995 h 11002"/>
                <a:gd name="T44" fmla="*/ 5712 w 8041"/>
                <a:gd name="T45" fmla="*/ 11000 h 11002"/>
                <a:gd name="T46" fmla="*/ 5857 w 8041"/>
                <a:gd name="T47" fmla="*/ 10968 h 11002"/>
                <a:gd name="T48" fmla="*/ 7975 w 8041"/>
                <a:gd name="T49" fmla="*/ 9752 h 11002"/>
                <a:gd name="T50" fmla="*/ 8009 w 8041"/>
                <a:gd name="T51" fmla="*/ 9697 h 11002"/>
                <a:gd name="T52" fmla="*/ 8031 w 8041"/>
                <a:gd name="T53" fmla="*/ 9643 h 11002"/>
                <a:gd name="T54" fmla="*/ 8041 w 8041"/>
                <a:gd name="T55" fmla="*/ 9589 h 11002"/>
                <a:gd name="T56" fmla="*/ 8038 w 8041"/>
                <a:gd name="T57" fmla="*/ 9535 h 11002"/>
                <a:gd name="T58" fmla="*/ 8022 w 8041"/>
                <a:gd name="T59" fmla="*/ 9482 h 11002"/>
                <a:gd name="T60" fmla="*/ 7992 w 8041"/>
                <a:gd name="T61" fmla="*/ 9429 h 11002"/>
                <a:gd name="T62" fmla="*/ 7946 w 8041"/>
                <a:gd name="T63" fmla="*/ 9378 h 11002"/>
                <a:gd name="T64" fmla="*/ 6176 w 8041"/>
                <a:gd name="T65" fmla="*/ 8377 h 11002"/>
                <a:gd name="T66" fmla="*/ 6062 w 8041"/>
                <a:gd name="T67" fmla="*/ 8294 h 11002"/>
                <a:gd name="T68" fmla="*/ 5963 w 8041"/>
                <a:gd name="T69" fmla="*/ 8199 h 11002"/>
                <a:gd name="T70" fmla="*/ 5880 w 8041"/>
                <a:gd name="T71" fmla="*/ 8090 h 11002"/>
                <a:gd name="T72" fmla="*/ 5812 w 8041"/>
                <a:gd name="T73" fmla="*/ 7970 h 11002"/>
                <a:gd name="T74" fmla="*/ 5759 w 8041"/>
                <a:gd name="T75" fmla="*/ 7837 h 11002"/>
                <a:gd name="T76" fmla="*/ 5720 w 8041"/>
                <a:gd name="T77" fmla="*/ 7691 h 11002"/>
                <a:gd name="T78" fmla="*/ 5697 w 8041"/>
                <a:gd name="T79" fmla="*/ 7533 h 11002"/>
                <a:gd name="T80" fmla="*/ 5687 w 8041"/>
                <a:gd name="T81" fmla="*/ 7365 h 11002"/>
                <a:gd name="T82" fmla="*/ 5707 w 8041"/>
                <a:gd name="T83" fmla="*/ 4845 h 11002"/>
                <a:gd name="T84" fmla="*/ 5690 w 8041"/>
                <a:gd name="T85" fmla="*/ 4763 h 11002"/>
                <a:gd name="T86" fmla="*/ 5661 w 8041"/>
                <a:gd name="T87" fmla="*/ 4686 h 11002"/>
                <a:gd name="T88" fmla="*/ 5620 w 8041"/>
                <a:gd name="T89" fmla="*/ 4611 h 11002"/>
                <a:gd name="T90" fmla="*/ 5562 w 8041"/>
                <a:gd name="T91" fmla="*/ 4539 h 11002"/>
                <a:gd name="T92" fmla="*/ 5488 w 8041"/>
                <a:gd name="T93" fmla="*/ 4469 h 11002"/>
                <a:gd name="T94" fmla="*/ 5397 w 8041"/>
                <a:gd name="T95" fmla="*/ 4398 h 11002"/>
                <a:gd name="T96" fmla="*/ 3175 w 8041"/>
                <a:gd name="T97" fmla="*/ 3097 h 11002"/>
                <a:gd name="T98" fmla="*/ 3041 w 8041"/>
                <a:gd name="T99" fmla="*/ 3022 h 11002"/>
                <a:gd name="T100" fmla="*/ 2925 w 8041"/>
                <a:gd name="T101" fmla="*/ 2935 h 11002"/>
                <a:gd name="T102" fmla="*/ 2829 w 8041"/>
                <a:gd name="T103" fmla="*/ 2835 h 11002"/>
                <a:gd name="T104" fmla="*/ 2751 w 8041"/>
                <a:gd name="T105" fmla="*/ 2723 h 11002"/>
                <a:gd name="T106" fmla="*/ 2691 w 8041"/>
                <a:gd name="T107" fmla="*/ 2598 h 11002"/>
                <a:gd name="T108" fmla="*/ 2650 w 8041"/>
                <a:gd name="T109" fmla="*/ 2462 h 11002"/>
                <a:gd name="T110" fmla="*/ 2629 w 8041"/>
                <a:gd name="T111" fmla="*/ 2313 h 11002"/>
                <a:gd name="T112" fmla="*/ 2624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2633" y="210"/>
                  </a:moveTo>
                  <a:lnTo>
                    <a:pt x="2629" y="182"/>
                  </a:lnTo>
                  <a:lnTo>
                    <a:pt x="2623" y="154"/>
                  </a:lnTo>
                  <a:lnTo>
                    <a:pt x="2619" y="142"/>
                  </a:lnTo>
                  <a:lnTo>
                    <a:pt x="2615" y="129"/>
                  </a:lnTo>
                  <a:lnTo>
                    <a:pt x="2610" y="118"/>
                  </a:lnTo>
                  <a:lnTo>
                    <a:pt x="2605" y="107"/>
                  </a:lnTo>
                  <a:lnTo>
                    <a:pt x="2598" y="95"/>
                  </a:lnTo>
                  <a:lnTo>
                    <a:pt x="2593" y="85"/>
                  </a:lnTo>
                  <a:lnTo>
                    <a:pt x="2586" y="76"/>
                  </a:lnTo>
                  <a:lnTo>
                    <a:pt x="2578" y="67"/>
                  </a:lnTo>
                  <a:lnTo>
                    <a:pt x="2570" y="58"/>
                  </a:lnTo>
                  <a:lnTo>
                    <a:pt x="2561" y="50"/>
                  </a:lnTo>
                  <a:lnTo>
                    <a:pt x="2552" y="42"/>
                  </a:lnTo>
                  <a:lnTo>
                    <a:pt x="2542" y="35"/>
                  </a:lnTo>
                  <a:lnTo>
                    <a:pt x="2532" y="30"/>
                  </a:lnTo>
                  <a:lnTo>
                    <a:pt x="2520" y="24"/>
                  </a:lnTo>
                  <a:lnTo>
                    <a:pt x="2509" y="18"/>
                  </a:lnTo>
                  <a:lnTo>
                    <a:pt x="2496" y="14"/>
                  </a:lnTo>
                  <a:lnTo>
                    <a:pt x="2483" y="10"/>
                  </a:lnTo>
                  <a:lnTo>
                    <a:pt x="2469" y="7"/>
                  </a:lnTo>
                  <a:lnTo>
                    <a:pt x="2455" y="4"/>
                  </a:lnTo>
                  <a:lnTo>
                    <a:pt x="2440" y="3"/>
                  </a:lnTo>
                  <a:lnTo>
                    <a:pt x="2424" y="1"/>
                  </a:lnTo>
                  <a:lnTo>
                    <a:pt x="2407" y="0"/>
                  </a:lnTo>
                  <a:lnTo>
                    <a:pt x="2390" y="0"/>
                  </a:lnTo>
                  <a:lnTo>
                    <a:pt x="2372" y="1"/>
                  </a:lnTo>
                  <a:lnTo>
                    <a:pt x="2354" y="3"/>
                  </a:lnTo>
                  <a:lnTo>
                    <a:pt x="2335" y="5"/>
                  </a:lnTo>
                  <a:lnTo>
                    <a:pt x="2314" y="7"/>
                  </a:lnTo>
                  <a:lnTo>
                    <a:pt x="2294" y="10"/>
                  </a:lnTo>
                  <a:lnTo>
                    <a:pt x="324" y="1152"/>
                  </a:lnTo>
                  <a:lnTo>
                    <a:pt x="291" y="1177"/>
                  </a:lnTo>
                  <a:lnTo>
                    <a:pt x="260" y="1203"/>
                  </a:lnTo>
                  <a:lnTo>
                    <a:pt x="231" y="1231"/>
                  </a:lnTo>
                  <a:lnTo>
                    <a:pt x="204" y="1260"/>
                  </a:lnTo>
                  <a:lnTo>
                    <a:pt x="176" y="1290"/>
                  </a:lnTo>
                  <a:lnTo>
                    <a:pt x="153" y="1321"/>
                  </a:lnTo>
                  <a:lnTo>
                    <a:pt x="129" y="1354"/>
                  </a:lnTo>
                  <a:lnTo>
                    <a:pt x="109" y="1388"/>
                  </a:lnTo>
                  <a:lnTo>
                    <a:pt x="88" y="1423"/>
                  </a:lnTo>
                  <a:lnTo>
                    <a:pt x="70" y="1459"/>
                  </a:lnTo>
                  <a:lnTo>
                    <a:pt x="54" y="1498"/>
                  </a:lnTo>
                  <a:lnTo>
                    <a:pt x="40" y="1536"/>
                  </a:lnTo>
                  <a:lnTo>
                    <a:pt x="27" y="1577"/>
                  </a:lnTo>
                  <a:lnTo>
                    <a:pt x="17" y="1619"/>
                  </a:lnTo>
                  <a:lnTo>
                    <a:pt x="8" y="1662"/>
                  </a:lnTo>
                  <a:lnTo>
                    <a:pt x="0" y="1707"/>
                  </a:lnTo>
                  <a:lnTo>
                    <a:pt x="5" y="7477"/>
                  </a:lnTo>
                  <a:lnTo>
                    <a:pt x="2" y="7502"/>
                  </a:lnTo>
                  <a:lnTo>
                    <a:pt x="1" y="7526"/>
                  </a:lnTo>
                  <a:lnTo>
                    <a:pt x="0" y="7549"/>
                  </a:lnTo>
                  <a:lnTo>
                    <a:pt x="0" y="7573"/>
                  </a:lnTo>
                  <a:lnTo>
                    <a:pt x="1" y="7596"/>
                  </a:lnTo>
                  <a:lnTo>
                    <a:pt x="2" y="7619"/>
                  </a:lnTo>
                  <a:lnTo>
                    <a:pt x="3" y="7640"/>
                  </a:lnTo>
                  <a:lnTo>
                    <a:pt x="7" y="7662"/>
                  </a:lnTo>
                  <a:lnTo>
                    <a:pt x="10" y="7682"/>
                  </a:lnTo>
                  <a:lnTo>
                    <a:pt x="14" y="7701"/>
                  </a:lnTo>
                  <a:lnTo>
                    <a:pt x="18" y="7722"/>
                  </a:lnTo>
                  <a:lnTo>
                    <a:pt x="24" y="7740"/>
                  </a:lnTo>
                  <a:lnTo>
                    <a:pt x="29" y="7758"/>
                  </a:lnTo>
                  <a:lnTo>
                    <a:pt x="36" y="7776"/>
                  </a:lnTo>
                  <a:lnTo>
                    <a:pt x="44" y="7793"/>
                  </a:lnTo>
                  <a:lnTo>
                    <a:pt x="52" y="7810"/>
                  </a:lnTo>
                  <a:lnTo>
                    <a:pt x="61" y="7826"/>
                  </a:lnTo>
                  <a:lnTo>
                    <a:pt x="70" y="7842"/>
                  </a:lnTo>
                  <a:lnTo>
                    <a:pt x="80" y="7857"/>
                  </a:lnTo>
                  <a:lnTo>
                    <a:pt x="92" y="7871"/>
                  </a:lnTo>
                  <a:lnTo>
                    <a:pt x="103" y="7886"/>
                  </a:lnTo>
                  <a:lnTo>
                    <a:pt x="115" y="7898"/>
                  </a:lnTo>
                  <a:lnTo>
                    <a:pt x="128" y="7912"/>
                  </a:lnTo>
                  <a:lnTo>
                    <a:pt x="141" y="7925"/>
                  </a:lnTo>
                  <a:lnTo>
                    <a:pt x="156" y="7936"/>
                  </a:lnTo>
                  <a:lnTo>
                    <a:pt x="171" y="7947"/>
                  </a:lnTo>
                  <a:lnTo>
                    <a:pt x="187" y="7957"/>
                  </a:lnTo>
                  <a:lnTo>
                    <a:pt x="202" y="7968"/>
                  </a:lnTo>
                  <a:lnTo>
                    <a:pt x="219" y="7978"/>
                  </a:lnTo>
                  <a:lnTo>
                    <a:pt x="236" y="7987"/>
                  </a:lnTo>
                  <a:lnTo>
                    <a:pt x="255" y="7995"/>
                  </a:lnTo>
                  <a:lnTo>
                    <a:pt x="274" y="8003"/>
                  </a:lnTo>
                  <a:lnTo>
                    <a:pt x="5331" y="10927"/>
                  </a:lnTo>
                  <a:lnTo>
                    <a:pt x="5371" y="10944"/>
                  </a:lnTo>
                  <a:lnTo>
                    <a:pt x="5409" y="10958"/>
                  </a:lnTo>
                  <a:lnTo>
                    <a:pt x="5449" y="10971"/>
                  </a:lnTo>
                  <a:lnTo>
                    <a:pt x="5487" y="10982"/>
                  </a:lnTo>
                  <a:lnTo>
                    <a:pt x="5525" y="10990"/>
                  </a:lnTo>
                  <a:lnTo>
                    <a:pt x="5563" y="10995"/>
                  </a:lnTo>
                  <a:lnTo>
                    <a:pt x="5600" y="11000"/>
                  </a:lnTo>
                  <a:lnTo>
                    <a:pt x="5638" y="11002"/>
                  </a:lnTo>
                  <a:lnTo>
                    <a:pt x="5675" y="11002"/>
                  </a:lnTo>
                  <a:lnTo>
                    <a:pt x="5712" y="11000"/>
                  </a:lnTo>
                  <a:lnTo>
                    <a:pt x="5749" y="10995"/>
                  </a:lnTo>
                  <a:lnTo>
                    <a:pt x="5785" y="10988"/>
                  </a:lnTo>
                  <a:lnTo>
                    <a:pt x="5821" y="10979"/>
                  </a:lnTo>
                  <a:lnTo>
                    <a:pt x="5857" y="10968"/>
                  </a:lnTo>
                  <a:lnTo>
                    <a:pt x="5892" y="10956"/>
                  </a:lnTo>
                  <a:lnTo>
                    <a:pt x="5927" y="10940"/>
                  </a:lnTo>
                  <a:lnTo>
                    <a:pt x="7965" y="9765"/>
                  </a:lnTo>
                  <a:lnTo>
                    <a:pt x="7975" y="9752"/>
                  </a:lnTo>
                  <a:lnTo>
                    <a:pt x="7984" y="9738"/>
                  </a:lnTo>
                  <a:lnTo>
                    <a:pt x="7993" y="9725"/>
                  </a:lnTo>
                  <a:lnTo>
                    <a:pt x="8001" y="9711"/>
                  </a:lnTo>
                  <a:lnTo>
                    <a:pt x="8009" y="9697"/>
                  </a:lnTo>
                  <a:lnTo>
                    <a:pt x="8015" y="9684"/>
                  </a:lnTo>
                  <a:lnTo>
                    <a:pt x="8021" y="9670"/>
                  </a:lnTo>
                  <a:lnTo>
                    <a:pt x="8027" y="9657"/>
                  </a:lnTo>
                  <a:lnTo>
                    <a:pt x="8031" y="9643"/>
                  </a:lnTo>
                  <a:lnTo>
                    <a:pt x="8035" y="9629"/>
                  </a:lnTo>
                  <a:lnTo>
                    <a:pt x="8038" y="9616"/>
                  </a:lnTo>
                  <a:lnTo>
                    <a:pt x="8040" y="9602"/>
                  </a:lnTo>
                  <a:lnTo>
                    <a:pt x="8041" y="9589"/>
                  </a:lnTo>
                  <a:lnTo>
                    <a:pt x="8041" y="9575"/>
                  </a:lnTo>
                  <a:lnTo>
                    <a:pt x="8041" y="9561"/>
                  </a:lnTo>
                  <a:lnTo>
                    <a:pt x="8040" y="9548"/>
                  </a:lnTo>
                  <a:lnTo>
                    <a:pt x="8038" y="9535"/>
                  </a:lnTo>
                  <a:lnTo>
                    <a:pt x="8036" y="9522"/>
                  </a:lnTo>
                  <a:lnTo>
                    <a:pt x="8032" y="9508"/>
                  </a:lnTo>
                  <a:lnTo>
                    <a:pt x="8028" y="9494"/>
                  </a:lnTo>
                  <a:lnTo>
                    <a:pt x="8022" y="9482"/>
                  </a:lnTo>
                  <a:lnTo>
                    <a:pt x="8017" y="9468"/>
                  </a:lnTo>
                  <a:lnTo>
                    <a:pt x="8009" y="9455"/>
                  </a:lnTo>
                  <a:lnTo>
                    <a:pt x="8001" y="9442"/>
                  </a:lnTo>
                  <a:lnTo>
                    <a:pt x="7992" y="9429"/>
                  </a:lnTo>
                  <a:lnTo>
                    <a:pt x="7981" y="9416"/>
                  </a:lnTo>
                  <a:lnTo>
                    <a:pt x="7971" y="9403"/>
                  </a:lnTo>
                  <a:lnTo>
                    <a:pt x="7959" y="9390"/>
                  </a:lnTo>
                  <a:lnTo>
                    <a:pt x="7946" y="9378"/>
                  </a:lnTo>
                  <a:lnTo>
                    <a:pt x="7933" y="9364"/>
                  </a:lnTo>
                  <a:lnTo>
                    <a:pt x="7918" y="9352"/>
                  </a:lnTo>
                  <a:lnTo>
                    <a:pt x="7902" y="9339"/>
                  </a:lnTo>
                  <a:lnTo>
                    <a:pt x="6176" y="8377"/>
                  </a:lnTo>
                  <a:lnTo>
                    <a:pt x="6146" y="8356"/>
                  </a:lnTo>
                  <a:lnTo>
                    <a:pt x="6117" y="8337"/>
                  </a:lnTo>
                  <a:lnTo>
                    <a:pt x="6089" y="8316"/>
                  </a:lnTo>
                  <a:lnTo>
                    <a:pt x="6062" y="8294"/>
                  </a:lnTo>
                  <a:lnTo>
                    <a:pt x="6036" y="8271"/>
                  </a:lnTo>
                  <a:lnTo>
                    <a:pt x="6011" y="8248"/>
                  </a:lnTo>
                  <a:lnTo>
                    <a:pt x="5986" y="8224"/>
                  </a:lnTo>
                  <a:lnTo>
                    <a:pt x="5963" y="8199"/>
                  </a:lnTo>
                  <a:lnTo>
                    <a:pt x="5941" y="8173"/>
                  </a:lnTo>
                  <a:lnTo>
                    <a:pt x="5919" y="8146"/>
                  </a:lnTo>
                  <a:lnTo>
                    <a:pt x="5899" y="8118"/>
                  </a:lnTo>
                  <a:lnTo>
                    <a:pt x="5880" y="8090"/>
                  </a:lnTo>
                  <a:lnTo>
                    <a:pt x="5862" y="8062"/>
                  </a:lnTo>
                  <a:lnTo>
                    <a:pt x="5844" y="8032"/>
                  </a:lnTo>
                  <a:lnTo>
                    <a:pt x="5828" y="8002"/>
                  </a:lnTo>
                  <a:lnTo>
                    <a:pt x="5812" y="7970"/>
                  </a:lnTo>
                  <a:lnTo>
                    <a:pt x="5797" y="7938"/>
                  </a:lnTo>
                  <a:lnTo>
                    <a:pt x="5784" y="7905"/>
                  </a:lnTo>
                  <a:lnTo>
                    <a:pt x="5770" y="7871"/>
                  </a:lnTo>
                  <a:lnTo>
                    <a:pt x="5759" y="7837"/>
                  </a:lnTo>
                  <a:lnTo>
                    <a:pt x="5747" y="7802"/>
                  </a:lnTo>
                  <a:lnTo>
                    <a:pt x="5737" y="7766"/>
                  </a:lnTo>
                  <a:lnTo>
                    <a:pt x="5728" y="7728"/>
                  </a:lnTo>
                  <a:lnTo>
                    <a:pt x="5720" y="7691"/>
                  </a:lnTo>
                  <a:lnTo>
                    <a:pt x="5713" y="7654"/>
                  </a:lnTo>
                  <a:lnTo>
                    <a:pt x="5707" y="7614"/>
                  </a:lnTo>
                  <a:lnTo>
                    <a:pt x="5701" y="7574"/>
                  </a:lnTo>
                  <a:lnTo>
                    <a:pt x="5697" y="7533"/>
                  </a:lnTo>
                  <a:lnTo>
                    <a:pt x="5693" y="7493"/>
                  </a:lnTo>
                  <a:lnTo>
                    <a:pt x="5690" y="7451"/>
                  </a:lnTo>
                  <a:lnTo>
                    <a:pt x="5689" y="7408"/>
                  </a:lnTo>
                  <a:lnTo>
                    <a:pt x="5687" y="7365"/>
                  </a:lnTo>
                  <a:lnTo>
                    <a:pt x="5715" y="4955"/>
                  </a:lnTo>
                  <a:lnTo>
                    <a:pt x="5713" y="4911"/>
                  </a:lnTo>
                  <a:lnTo>
                    <a:pt x="5710" y="4866"/>
                  </a:lnTo>
                  <a:lnTo>
                    <a:pt x="5707" y="4845"/>
                  </a:lnTo>
                  <a:lnTo>
                    <a:pt x="5704" y="4824"/>
                  </a:lnTo>
                  <a:lnTo>
                    <a:pt x="5700" y="4804"/>
                  </a:lnTo>
                  <a:lnTo>
                    <a:pt x="5695" y="4784"/>
                  </a:lnTo>
                  <a:lnTo>
                    <a:pt x="5690" y="4763"/>
                  </a:lnTo>
                  <a:lnTo>
                    <a:pt x="5684" y="4744"/>
                  </a:lnTo>
                  <a:lnTo>
                    <a:pt x="5677" y="4725"/>
                  </a:lnTo>
                  <a:lnTo>
                    <a:pt x="5669" y="4705"/>
                  </a:lnTo>
                  <a:lnTo>
                    <a:pt x="5661" y="4686"/>
                  </a:lnTo>
                  <a:lnTo>
                    <a:pt x="5652" y="4667"/>
                  </a:lnTo>
                  <a:lnTo>
                    <a:pt x="5642" y="4649"/>
                  </a:lnTo>
                  <a:lnTo>
                    <a:pt x="5631" y="4629"/>
                  </a:lnTo>
                  <a:lnTo>
                    <a:pt x="5620" y="4611"/>
                  </a:lnTo>
                  <a:lnTo>
                    <a:pt x="5606" y="4593"/>
                  </a:lnTo>
                  <a:lnTo>
                    <a:pt x="5592" y="4575"/>
                  </a:lnTo>
                  <a:lnTo>
                    <a:pt x="5578" y="4557"/>
                  </a:lnTo>
                  <a:lnTo>
                    <a:pt x="5562" y="4539"/>
                  </a:lnTo>
                  <a:lnTo>
                    <a:pt x="5545" y="4522"/>
                  </a:lnTo>
                  <a:lnTo>
                    <a:pt x="5528" y="4504"/>
                  </a:lnTo>
                  <a:lnTo>
                    <a:pt x="5509" y="4486"/>
                  </a:lnTo>
                  <a:lnTo>
                    <a:pt x="5488" y="4469"/>
                  </a:lnTo>
                  <a:lnTo>
                    <a:pt x="5468" y="4450"/>
                  </a:lnTo>
                  <a:lnTo>
                    <a:pt x="5445" y="4433"/>
                  </a:lnTo>
                  <a:lnTo>
                    <a:pt x="5422" y="4415"/>
                  </a:lnTo>
                  <a:lnTo>
                    <a:pt x="5397" y="4398"/>
                  </a:lnTo>
                  <a:lnTo>
                    <a:pt x="5371" y="4380"/>
                  </a:lnTo>
                  <a:lnTo>
                    <a:pt x="5344" y="4363"/>
                  </a:lnTo>
                  <a:lnTo>
                    <a:pt x="5315" y="4345"/>
                  </a:lnTo>
                  <a:lnTo>
                    <a:pt x="3175" y="3097"/>
                  </a:lnTo>
                  <a:lnTo>
                    <a:pt x="3140" y="3079"/>
                  </a:lnTo>
                  <a:lnTo>
                    <a:pt x="3106" y="3061"/>
                  </a:lnTo>
                  <a:lnTo>
                    <a:pt x="3072" y="3041"/>
                  </a:lnTo>
                  <a:lnTo>
                    <a:pt x="3041" y="3022"/>
                  </a:lnTo>
                  <a:lnTo>
                    <a:pt x="3010" y="3002"/>
                  </a:lnTo>
                  <a:lnTo>
                    <a:pt x="2981" y="2980"/>
                  </a:lnTo>
                  <a:lnTo>
                    <a:pt x="2952" y="2958"/>
                  </a:lnTo>
                  <a:lnTo>
                    <a:pt x="2925" y="2935"/>
                  </a:lnTo>
                  <a:lnTo>
                    <a:pt x="2899" y="2911"/>
                  </a:lnTo>
                  <a:lnTo>
                    <a:pt x="2875" y="2886"/>
                  </a:lnTo>
                  <a:lnTo>
                    <a:pt x="2852" y="2861"/>
                  </a:lnTo>
                  <a:lnTo>
                    <a:pt x="2829" y="2835"/>
                  </a:lnTo>
                  <a:lnTo>
                    <a:pt x="2808" y="2808"/>
                  </a:lnTo>
                  <a:lnTo>
                    <a:pt x="2787" y="2781"/>
                  </a:lnTo>
                  <a:lnTo>
                    <a:pt x="2769" y="2752"/>
                  </a:lnTo>
                  <a:lnTo>
                    <a:pt x="2751" y="2723"/>
                  </a:lnTo>
                  <a:lnTo>
                    <a:pt x="2734" y="2693"/>
                  </a:lnTo>
                  <a:lnTo>
                    <a:pt x="2719" y="2663"/>
                  </a:lnTo>
                  <a:lnTo>
                    <a:pt x="2705" y="2631"/>
                  </a:lnTo>
                  <a:lnTo>
                    <a:pt x="2691" y="2598"/>
                  </a:lnTo>
                  <a:lnTo>
                    <a:pt x="2680" y="2565"/>
                  </a:lnTo>
                  <a:lnTo>
                    <a:pt x="2668" y="2531"/>
                  </a:lnTo>
                  <a:lnTo>
                    <a:pt x="2659" y="2497"/>
                  </a:lnTo>
                  <a:lnTo>
                    <a:pt x="2650" y="2462"/>
                  </a:lnTo>
                  <a:lnTo>
                    <a:pt x="2644" y="2426"/>
                  </a:lnTo>
                  <a:lnTo>
                    <a:pt x="2637" y="2389"/>
                  </a:lnTo>
                  <a:lnTo>
                    <a:pt x="2632" y="2351"/>
                  </a:lnTo>
                  <a:lnTo>
                    <a:pt x="2629" y="2313"/>
                  </a:lnTo>
                  <a:lnTo>
                    <a:pt x="2625" y="2273"/>
                  </a:lnTo>
                  <a:lnTo>
                    <a:pt x="2624" y="2233"/>
                  </a:lnTo>
                  <a:lnTo>
                    <a:pt x="2624" y="2192"/>
                  </a:lnTo>
                  <a:lnTo>
                    <a:pt x="2624" y="2150"/>
                  </a:lnTo>
                  <a:lnTo>
                    <a:pt x="2633" y="2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10F709-8C72-47A1-854E-97130E0EB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1176338"/>
              <a:ext cx="2241550" cy="1279525"/>
            </a:xfrm>
            <a:custGeom>
              <a:avLst/>
              <a:gdLst>
                <a:gd name="T0" fmla="*/ 11022 w 11299"/>
                <a:gd name="T1" fmla="*/ 6080 h 6451"/>
                <a:gd name="T2" fmla="*/ 11072 w 11299"/>
                <a:gd name="T3" fmla="*/ 6086 h 6451"/>
                <a:gd name="T4" fmla="*/ 11120 w 11299"/>
                <a:gd name="T5" fmla="*/ 6079 h 6451"/>
                <a:gd name="T6" fmla="*/ 11164 w 11299"/>
                <a:gd name="T7" fmla="*/ 6060 h 6451"/>
                <a:gd name="T8" fmla="*/ 11204 w 11299"/>
                <a:gd name="T9" fmla="*/ 6028 h 6451"/>
                <a:gd name="T10" fmla="*/ 11243 w 11299"/>
                <a:gd name="T11" fmla="*/ 5980 h 6451"/>
                <a:gd name="T12" fmla="*/ 11277 w 11299"/>
                <a:gd name="T13" fmla="*/ 5919 h 6451"/>
                <a:gd name="T14" fmla="*/ 11298 w 11299"/>
                <a:gd name="T15" fmla="*/ 3576 h 6451"/>
                <a:gd name="T16" fmla="*/ 11264 w 11299"/>
                <a:gd name="T17" fmla="*/ 3416 h 6451"/>
                <a:gd name="T18" fmla="*/ 11202 w 11299"/>
                <a:gd name="T19" fmla="*/ 3270 h 6451"/>
                <a:gd name="T20" fmla="*/ 11107 w 11299"/>
                <a:gd name="T21" fmla="*/ 3136 h 6451"/>
                <a:gd name="T22" fmla="*/ 10979 w 11299"/>
                <a:gd name="T23" fmla="*/ 3016 h 6451"/>
                <a:gd name="T24" fmla="*/ 5915 w 11299"/>
                <a:gd name="T25" fmla="*/ 86 h 6451"/>
                <a:gd name="T26" fmla="*/ 5835 w 11299"/>
                <a:gd name="T27" fmla="*/ 44 h 6451"/>
                <a:gd name="T28" fmla="*/ 5757 w 11299"/>
                <a:gd name="T29" fmla="*/ 16 h 6451"/>
                <a:gd name="T30" fmla="*/ 5681 w 11299"/>
                <a:gd name="T31" fmla="*/ 2 h 6451"/>
                <a:gd name="T32" fmla="*/ 5609 w 11299"/>
                <a:gd name="T33" fmla="*/ 2 h 6451"/>
                <a:gd name="T34" fmla="*/ 5537 w 11299"/>
                <a:gd name="T35" fmla="*/ 16 h 6451"/>
                <a:gd name="T36" fmla="*/ 5468 w 11299"/>
                <a:gd name="T37" fmla="*/ 43 h 6451"/>
                <a:gd name="T38" fmla="*/ 5402 w 11299"/>
                <a:gd name="T39" fmla="*/ 84 h 6451"/>
                <a:gd name="T40" fmla="*/ 248 w 11299"/>
                <a:gd name="T41" fmla="*/ 3084 h 6451"/>
                <a:gd name="T42" fmla="*/ 138 w 11299"/>
                <a:gd name="T43" fmla="*/ 3199 h 6451"/>
                <a:gd name="T44" fmla="*/ 60 w 11299"/>
                <a:gd name="T45" fmla="*/ 3327 h 6451"/>
                <a:gd name="T46" fmla="*/ 15 w 11299"/>
                <a:gd name="T47" fmla="*/ 3469 h 6451"/>
                <a:gd name="T48" fmla="*/ 7 w 11299"/>
                <a:gd name="T49" fmla="*/ 5921 h 6451"/>
                <a:gd name="T50" fmla="*/ 38 w 11299"/>
                <a:gd name="T51" fmla="*/ 5979 h 6451"/>
                <a:gd name="T52" fmla="*/ 74 w 11299"/>
                <a:gd name="T53" fmla="*/ 6026 h 6451"/>
                <a:gd name="T54" fmla="*/ 116 w 11299"/>
                <a:gd name="T55" fmla="*/ 6062 h 6451"/>
                <a:gd name="T56" fmla="*/ 163 w 11299"/>
                <a:gd name="T57" fmla="*/ 6087 h 6451"/>
                <a:gd name="T58" fmla="*/ 218 w 11299"/>
                <a:gd name="T59" fmla="*/ 6099 h 6451"/>
                <a:gd name="T60" fmla="*/ 279 w 11299"/>
                <a:gd name="T61" fmla="*/ 6099 h 6451"/>
                <a:gd name="T62" fmla="*/ 346 w 11299"/>
                <a:gd name="T63" fmla="*/ 6086 h 6451"/>
                <a:gd name="T64" fmla="*/ 2101 w 11299"/>
                <a:gd name="T65" fmla="*/ 5046 h 6451"/>
                <a:gd name="T66" fmla="*/ 2230 w 11299"/>
                <a:gd name="T67" fmla="*/ 4989 h 6451"/>
                <a:gd name="T68" fmla="*/ 2362 w 11299"/>
                <a:gd name="T69" fmla="*/ 4950 h 6451"/>
                <a:gd name="T70" fmla="*/ 2498 w 11299"/>
                <a:gd name="T71" fmla="*/ 4932 h 6451"/>
                <a:gd name="T72" fmla="*/ 2636 w 11299"/>
                <a:gd name="T73" fmla="*/ 4933 h 6451"/>
                <a:gd name="T74" fmla="*/ 2778 w 11299"/>
                <a:gd name="T75" fmla="*/ 4953 h 6451"/>
                <a:gd name="T76" fmla="*/ 2923 w 11299"/>
                <a:gd name="T77" fmla="*/ 4993 h 6451"/>
                <a:gd name="T78" fmla="*/ 3071 w 11299"/>
                <a:gd name="T79" fmla="*/ 5052 h 6451"/>
                <a:gd name="T80" fmla="*/ 3223 w 11299"/>
                <a:gd name="T81" fmla="*/ 5129 h 6451"/>
                <a:gd name="T82" fmla="*/ 5397 w 11299"/>
                <a:gd name="T83" fmla="*/ 6409 h 6451"/>
                <a:gd name="T84" fmla="*/ 5476 w 11299"/>
                <a:gd name="T85" fmla="*/ 6435 h 6451"/>
                <a:gd name="T86" fmla="*/ 5559 w 11299"/>
                <a:gd name="T87" fmla="*/ 6448 h 6451"/>
                <a:gd name="T88" fmla="*/ 5644 w 11299"/>
                <a:gd name="T89" fmla="*/ 6450 h 6451"/>
                <a:gd name="T90" fmla="*/ 5735 w 11299"/>
                <a:gd name="T91" fmla="*/ 6436 h 6451"/>
                <a:gd name="T92" fmla="*/ 5834 w 11299"/>
                <a:gd name="T93" fmla="*/ 6408 h 6451"/>
                <a:gd name="T94" fmla="*/ 5940 w 11299"/>
                <a:gd name="T95" fmla="*/ 6363 h 6451"/>
                <a:gd name="T96" fmla="*/ 8183 w 11299"/>
                <a:gd name="T97" fmla="*/ 5083 h 6451"/>
                <a:gd name="T98" fmla="*/ 8314 w 11299"/>
                <a:gd name="T99" fmla="*/ 5003 h 6451"/>
                <a:gd name="T100" fmla="*/ 8448 w 11299"/>
                <a:gd name="T101" fmla="*/ 4947 h 6451"/>
                <a:gd name="T102" fmla="*/ 8582 w 11299"/>
                <a:gd name="T103" fmla="*/ 4911 h 6451"/>
                <a:gd name="T104" fmla="*/ 8719 w 11299"/>
                <a:gd name="T105" fmla="*/ 4900 h 6451"/>
                <a:gd name="T106" fmla="*/ 8856 w 11299"/>
                <a:gd name="T107" fmla="*/ 4911 h 6451"/>
                <a:gd name="T108" fmla="*/ 8995 w 11299"/>
                <a:gd name="T109" fmla="*/ 4944 h 6451"/>
                <a:gd name="T110" fmla="*/ 9137 w 11299"/>
                <a:gd name="T111" fmla="*/ 5000 h 6451"/>
                <a:gd name="T112" fmla="*/ 9278 w 11299"/>
                <a:gd name="T113" fmla="*/ 5077 h 6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9" h="6451">
                  <a:moveTo>
                    <a:pt x="10957" y="6057"/>
                  </a:moveTo>
                  <a:lnTo>
                    <a:pt x="10984" y="6069"/>
                  </a:lnTo>
                  <a:lnTo>
                    <a:pt x="11010" y="6077"/>
                  </a:lnTo>
                  <a:lnTo>
                    <a:pt x="11022" y="6080"/>
                  </a:lnTo>
                  <a:lnTo>
                    <a:pt x="11036" y="6082"/>
                  </a:lnTo>
                  <a:lnTo>
                    <a:pt x="11048" y="6085"/>
                  </a:lnTo>
                  <a:lnTo>
                    <a:pt x="11061" y="6085"/>
                  </a:lnTo>
                  <a:lnTo>
                    <a:pt x="11072" y="6086"/>
                  </a:lnTo>
                  <a:lnTo>
                    <a:pt x="11085" y="6085"/>
                  </a:lnTo>
                  <a:lnTo>
                    <a:pt x="11097" y="6083"/>
                  </a:lnTo>
                  <a:lnTo>
                    <a:pt x="11108" y="6081"/>
                  </a:lnTo>
                  <a:lnTo>
                    <a:pt x="11120" y="6079"/>
                  </a:lnTo>
                  <a:lnTo>
                    <a:pt x="11131" y="6076"/>
                  </a:lnTo>
                  <a:lnTo>
                    <a:pt x="11142" y="6071"/>
                  </a:lnTo>
                  <a:lnTo>
                    <a:pt x="11154" y="6066"/>
                  </a:lnTo>
                  <a:lnTo>
                    <a:pt x="11164" y="6060"/>
                  </a:lnTo>
                  <a:lnTo>
                    <a:pt x="11174" y="6053"/>
                  </a:lnTo>
                  <a:lnTo>
                    <a:pt x="11185" y="6046"/>
                  </a:lnTo>
                  <a:lnTo>
                    <a:pt x="11195" y="6037"/>
                  </a:lnTo>
                  <a:lnTo>
                    <a:pt x="11204" y="6028"/>
                  </a:lnTo>
                  <a:lnTo>
                    <a:pt x="11215" y="6018"/>
                  </a:lnTo>
                  <a:lnTo>
                    <a:pt x="11224" y="6006"/>
                  </a:lnTo>
                  <a:lnTo>
                    <a:pt x="11234" y="5994"/>
                  </a:lnTo>
                  <a:lnTo>
                    <a:pt x="11243" y="5980"/>
                  </a:lnTo>
                  <a:lnTo>
                    <a:pt x="11251" y="5967"/>
                  </a:lnTo>
                  <a:lnTo>
                    <a:pt x="11260" y="5952"/>
                  </a:lnTo>
                  <a:lnTo>
                    <a:pt x="11268" y="5936"/>
                  </a:lnTo>
                  <a:lnTo>
                    <a:pt x="11277" y="5919"/>
                  </a:lnTo>
                  <a:lnTo>
                    <a:pt x="11285" y="5901"/>
                  </a:lnTo>
                  <a:lnTo>
                    <a:pt x="11292" y="5882"/>
                  </a:lnTo>
                  <a:lnTo>
                    <a:pt x="11299" y="5862"/>
                  </a:lnTo>
                  <a:lnTo>
                    <a:pt x="11298" y="3576"/>
                  </a:lnTo>
                  <a:lnTo>
                    <a:pt x="11293" y="3534"/>
                  </a:lnTo>
                  <a:lnTo>
                    <a:pt x="11285" y="3495"/>
                  </a:lnTo>
                  <a:lnTo>
                    <a:pt x="11276" y="3455"/>
                  </a:lnTo>
                  <a:lnTo>
                    <a:pt x="11264" y="3416"/>
                  </a:lnTo>
                  <a:lnTo>
                    <a:pt x="11252" y="3379"/>
                  </a:lnTo>
                  <a:lnTo>
                    <a:pt x="11237" y="3342"/>
                  </a:lnTo>
                  <a:lnTo>
                    <a:pt x="11220" y="3305"/>
                  </a:lnTo>
                  <a:lnTo>
                    <a:pt x="11202" y="3270"/>
                  </a:lnTo>
                  <a:lnTo>
                    <a:pt x="11181" y="3235"/>
                  </a:lnTo>
                  <a:lnTo>
                    <a:pt x="11158" y="3201"/>
                  </a:lnTo>
                  <a:lnTo>
                    <a:pt x="11133" y="3168"/>
                  </a:lnTo>
                  <a:lnTo>
                    <a:pt x="11107" y="3136"/>
                  </a:lnTo>
                  <a:lnTo>
                    <a:pt x="11078" y="3105"/>
                  </a:lnTo>
                  <a:lnTo>
                    <a:pt x="11047" y="3074"/>
                  </a:lnTo>
                  <a:lnTo>
                    <a:pt x="11014" y="3045"/>
                  </a:lnTo>
                  <a:lnTo>
                    <a:pt x="10979" y="3016"/>
                  </a:lnTo>
                  <a:lnTo>
                    <a:pt x="5976" y="127"/>
                  </a:lnTo>
                  <a:lnTo>
                    <a:pt x="5956" y="112"/>
                  </a:lnTo>
                  <a:lnTo>
                    <a:pt x="5936" y="99"/>
                  </a:lnTo>
                  <a:lnTo>
                    <a:pt x="5915" y="86"/>
                  </a:lnTo>
                  <a:lnTo>
                    <a:pt x="5895" y="74"/>
                  </a:lnTo>
                  <a:lnTo>
                    <a:pt x="5874" y="63"/>
                  </a:lnTo>
                  <a:lnTo>
                    <a:pt x="5854" y="53"/>
                  </a:lnTo>
                  <a:lnTo>
                    <a:pt x="5835" y="44"/>
                  </a:lnTo>
                  <a:lnTo>
                    <a:pt x="5816" y="35"/>
                  </a:lnTo>
                  <a:lnTo>
                    <a:pt x="5795" y="28"/>
                  </a:lnTo>
                  <a:lnTo>
                    <a:pt x="5776" y="22"/>
                  </a:lnTo>
                  <a:lnTo>
                    <a:pt x="5757" y="16"/>
                  </a:lnTo>
                  <a:lnTo>
                    <a:pt x="5738" y="11"/>
                  </a:lnTo>
                  <a:lnTo>
                    <a:pt x="5719" y="7"/>
                  </a:lnTo>
                  <a:lnTo>
                    <a:pt x="5700" y="3"/>
                  </a:lnTo>
                  <a:lnTo>
                    <a:pt x="5681" y="2"/>
                  </a:lnTo>
                  <a:lnTo>
                    <a:pt x="5663" y="0"/>
                  </a:lnTo>
                  <a:lnTo>
                    <a:pt x="5645" y="0"/>
                  </a:lnTo>
                  <a:lnTo>
                    <a:pt x="5627" y="0"/>
                  </a:lnTo>
                  <a:lnTo>
                    <a:pt x="5609" y="2"/>
                  </a:lnTo>
                  <a:lnTo>
                    <a:pt x="5591" y="3"/>
                  </a:lnTo>
                  <a:lnTo>
                    <a:pt x="5572" y="7"/>
                  </a:lnTo>
                  <a:lnTo>
                    <a:pt x="5554" y="10"/>
                  </a:lnTo>
                  <a:lnTo>
                    <a:pt x="5537" y="16"/>
                  </a:lnTo>
                  <a:lnTo>
                    <a:pt x="5519" y="22"/>
                  </a:lnTo>
                  <a:lnTo>
                    <a:pt x="5502" y="27"/>
                  </a:lnTo>
                  <a:lnTo>
                    <a:pt x="5485" y="35"/>
                  </a:lnTo>
                  <a:lnTo>
                    <a:pt x="5468" y="43"/>
                  </a:lnTo>
                  <a:lnTo>
                    <a:pt x="5451" y="52"/>
                  </a:lnTo>
                  <a:lnTo>
                    <a:pt x="5434" y="62"/>
                  </a:lnTo>
                  <a:lnTo>
                    <a:pt x="5417" y="73"/>
                  </a:lnTo>
                  <a:lnTo>
                    <a:pt x="5402" y="84"/>
                  </a:lnTo>
                  <a:lnTo>
                    <a:pt x="5385" y="96"/>
                  </a:lnTo>
                  <a:lnTo>
                    <a:pt x="314" y="3032"/>
                  </a:lnTo>
                  <a:lnTo>
                    <a:pt x="280" y="3058"/>
                  </a:lnTo>
                  <a:lnTo>
                    <a:pt x="248" y="3084"/>
                  </a:lnTo>
                  <a:lnTo>
                    <a:pt x="218" y="3113"/>
                  </a:lnTo>
                  <a:lnTo>
                    <a:pt x="189" y="3140"/>
                  </a:lnTo>
                  <a:lnTo>
                    <a:pt x="163" y="3169"/>
                  </a:lnTo>
                  <a:lnTo>
                    <a:pt x="138" y="3199"/>
                  </a:lnTo>
                  <a:lnTo>
                    <a:pt x="116" y="3230"/>
                  </a:lnTo>
                  <a:lnTo>
                    <a:pt x="95" y="3261"/>
                  </a:lnTo>
                  <a:lnTo>
                    <a:pt x="77" y="3294"/>
                  </a:lnTo>
                  <a:lnTo>
                    <a:pt x="60" y="3327"/>
                  </a:lnTo>
                  <a:lnTo>
                    <a:pt x="47" y="3361"/>
                  </a:lnTo>
                  <a:lnTo>
                    <a:pt x="34" y="3396"/>
                  </a:lnTo>
                  <a:lnTo>
                    <a:pt x="23" y="3432"/>
                  </a:lnTo>
                  <a:lnTo>
                    <a:pt x="15" y="3469"/>
                  </a:lnTo>
                  <a:lnTo>
                    <a:pt x="8" y="3506"/>
                  </a:lnTo>
                  <a:lnTo>
                    <a:pt x="5" y="3544"/>
                  </a:lnTo>
                  <a:lnTo>
                    <a:pt x="0" y="5906"/>
                  </a:lnTo>
                  <a:lnTo>
                    <a:pt x="7" y="5921"/>
                  </a:lnTo>
                  <a:lnTo>
                    <a:pt x="14" y="5937"/>
                  </a:lnTo>
                  <a:lnTo>
                    <a:pt x="22" y="5952"/>
                  </a:lnTo>
                  <a:lnTo>
                    <a:pt x="30" y="5966"/>
                  </a:lnTo>
                  <a:lnTo>
                    <a:pt x="38" y="5979"/>
                  </a:lnTo>
                  <a:lnTo>
                    <a:pt x="47" y="5992"/>
                  </a:lnTo>
                  <a:lnTo>
                    <a:pt x="55" y="6004"/>
                  </a:lnTo>
                  <a:lnTo>
                    <a:pt x="65" y="6015"/>
                  </a:lnTo>
                  <a:lnTo>
                    <a:pt x="74" y="6026"/>
                  </a:lnTo>
                  <a:lnTo>
                    <a:pt x="84" y="6036"/>
                  </a:lnTo>
                  <a:lnTo>
                    <a:pt x="94" y="6046"/>
                  </a:lnTo>
                  <a:lnTo>
                    <a:pt x="104" y="6054"/>
                  </a:lnTo>
                  <a:lnTo>
                    <a:pt x="116" y="6062"/>
                  </a:lnTo>
                  <a:lnTo>
                    <a:pt x="127" y="6070"/>
                  </a:lnTo>
                  <a:lnTo>
                    <a:pt x="138" y="6076"/>
                  </a:lnTo>
                  <a:lnTo>
                    <a:pt x="151" y="6081"/>
                  </a:lnTo>
                  <a:lnTo>
                    <a:pt x="163" y="6087"/>
                  </a:lnTo>
                  <a:lnTo>
                    <a:pt x="177" y="6091"/>
                  </a:lnTo>
                  <a:lnTo>
                    <a:pt x="189" y="6095"/>
                  </a:lnTo>
                  <a:lnTo>
                    <a:pt x="204" y="6097"/>
                  </a:lnTo>
                  <a:lnTo>
                    <a:pt x="218" y="6099"/>
                  </a:lnTo>
                  <a:lnTo>
                    <a:pt x="232" y="6100"/>
                  </a:lnTo>
                  <a:lnTo>
                    <a:pt x="247" y="6100"/>
                  </a:lnTo>
                  <a:lnTo>
                    <a:pt x="263" y="6100"/>
                  </a:lnTo>
                  <a:lnTo>
                    <a:pt x="279" y="6099"/>
                  </a:lnTo>
                  <a:lnTo>
                    <a:pt x="294" y="6097"/>
                  </a:lnTo>
                  <a:lnTo>
                    <a:pt x="311" y="6094"/>
                  </a:lnTo>
                  <a:lnTo>
                    <a:pt x="328" y="6090"/>
                  </a:lnTo>
                  <a:lnTo>
                    <a:pt x="346" y="6086"/>
                  </a:lnTo>
                  <a:lnTo>
                    <a:pt x="365" y="6080"/>
                  </a:lnTo>
                  <a:lnTo>
                    <a:pt x="383" y="6073"/>
                  </a:lnTo>
                  <a:lnTo>
                    <a:pt x="402" y="6066"/>
                  </a:lnTo>
                  <a:lnTo>
                    <a:pt x="2101" y="5046"/>
                  </a:lnTo>
                  <a:lnTo>
                    <a:pt x="2134" y="5030"/>
                  </a:lnTo>
                  <a:lnTo>
                    <a:pt x="2165" y="5015"/>
                  </a:lnTo>
                  <a:lnTo>
                    <a:pt x="2198" y="5001"/>
                  </a:lnTo>
                  <a:lnTo>
                    <a:pt x="2230" y="4989"/>
                  </a:lnTo>
                  <a:lnTo>
                    <a:pt x="2263" y="4977"/>
                  </a:lnTo>
                  <a:lnTo>
                    <a:pt x="2295" y="4967"/>
                  </a:lnTo>
                  <a:lnTo>
                    <a:pt x="2329" y="4958"/>
                  </a:lnTo>
                  <a:lnTo>
                    <a:pt x="2362" y="4950"/>
                  </a:lnTo>
                  <a:lnTo>
                    <a:pt x="2396" y="4944"/>
                  </a:lnTo>
                  <a:lnTo>
                    <a:pt x="2430" y="4939"/>
                  </a:lnTo>
                  <a:lnTo>
                    <a:pt x="2464" y="4935"/>
                  </a:lnTo>
                  <a:lnTo>
                    <a:pt x="2498" y="4932"/>
                  </a:lnTo>
                  <a:lnTo>
                    <a:pt x="2532" y="4931"/>
                  </a:lnTo>
                  <a:lnTo>
                    <a:pt x="2567" y="4931"/>
                  </a:lnTo>
                  <a:lnTo>
                    <a:pt x="2601" y="4931"/>
                  </a:lnTo>
                  <a:lnTo>
                    <a:pt x="2636" y="4933"/>
                  </a:lnTo>
                  <a:lnTo>
                    <a:pt x="2672" y="4936"/>
                  </a:lnTo>
                  <a:lnTo>
                    <a:pt x="2707" y="4941"/>
                  </a:lnTo>
                  <a:lnTo>
                    <a:pt x="2742" y="4947"/>
                  </a:lnTo>
                  <a:lnTo>
                    <a:pt x="2778" y="4953"/>
                  </a:lnTo>
                  <a:lnTo>
                    <a:pt x="2815" y="4961"/>
                  </a:lnTo>
                  <a:lnTo>
                    <a:pt x="2851" y="4972"/>
                  </a:lnTo>
                  <a:lnTo>
                    <a:pt x="2887" y="4982"/>
                  </a:lnTo>
                  <a:lnTo>
                    <a:pt x="2923" y="4993"/>
                  </a:lnTo>
                  <a:lnTo>
                    <a:pt x="2961" y="5006"/>
                  </a:lnTo>
                  <a:lnTo>
                    <a:pt x="2998" y="5020"/>
                  </a:lnTo>
                  <a:lnTo>
                    <a:pt x="3034" y="5035"/>
                  </a:lnTo>
                  <a:lnTo>
                    <a:pt x="3071" y="5052"/>
                  </a:lnTo>
                  <a:lnTo>
                    <a:pt x="3110" y="5069"/>
                  </a:lnTo>
                  <a:lnTo>
                    <a:pt x="3147" y="5088"/>
                  </a:lnTo>
                  <a:lnTo>
                    <a:pt x="3186" y="5108"/>
                  </a:lnTo>
                  <a:lnTo>
                    <a:pt x="3223" y="5129"/>
                  </a:lnTo>
                  <a:lnTo>
                    <a:pt x="5298" y="6361"/>
                  </a:lnTo>
                  <a:lnTo>
                    <a:pt x="5338" y="6383"/>
                  </a:lnTo>
                  <a:lnTo>
                    <a:pt x="5377" y="6401"/>
                  </a:lnTo>
                  <a:lnTo>
                    <a:pt x="5397" y="6409"/>
                  </a:lnTo>
                  <a:lnTo>
                    <a:pt x="5416" y="6417"/>
                  </a:lnTo>
                  <a:lnTo>
                    <a:pt x="5437" y="6424"/>
                  </a:lnTo>
                  <a:lnTo>
                    <a:pt x="5457" y="6429"/>
                  </a:lnTo>
                  <a:lnTo>
                    <a:pt x="5476" y="6435"/>
                  </a:lnTo>
                  <a:lnTo>
                    <a:pt x="5497" y="6439"/>
                  </a:lnTo>
                  <a:lnTo>
                    <a:pt x="5517" y="6444"/>
                  </a:lnTo>
                  <a:lnTo>
                    <a:pt x="5537" y="6446"/>
                  </a:lnTo>
                  <a:lnTo>
                    <a:pt x="5559" y="6448"/>
                  </a:lnTo>
                  <a:lnTo>
                    <a:pt x="5579" y="6451"/>
                  </a:lnTo>
                  <a:lnTo>
                    <a:pt x="5601" y="6451"/>
                  </a:lnTo>
                  <a:lnTo>
                    <a:pt x="5622" y="6451"/>
                  </a:lnTo>
                  <a:lnTo>
                    <a:pt x="5644" y="6450"/>
                  </a:lnTo>
                  <a:lnTo>
                    <a:pt x="5666" y="6447"/>
                  </a:lnTo>
                  <a:lnTo>
                    <a:pt x="5689" y="6445"/>
                  </a:lnTo>
                  <a:lnTo>
                    <a:pt x="5712" y="6442"/>
                  </a:lnTo>
                  <a:lnTo>
                    <a:pt x="5735" y="6436"/>
                  </a:lnTo>
                  <a:lnTo>
                    <a:pt x="5759" y="6430"/>
                  </a:lnTo>
                  <a:lnTo>
                    <a:pt x="5783" y="6425"/>
                  </a:lnTo>
                  <a:lnTo>
                    <a:pt x="5808" y="6417"/>
                  </a:lnTo>
                  <a:lnTo>
                    <a:pt x="5834" y="6408"/>
                  </a:lnTo>
                  <a:lnTo>
                    <a:pt x="5860" y="6399"/>
                  </a:lnTo>
                  <a:lnTo>
                    <a:pt x="5886" y="6387"/>
                  </a:lnTo>
                  <a:lnTo>
                    <a:pt x="5913" y="6376"/>
                  </a:lnTo>
                  <a:lnTo>
                    <a:pt x="5940" y="6363"/>
                  </a:lnTo>
                  <a:lnTo>
                    <a:pt x="5968" y="6350"/>
                  </a:lnTo>
                  <a:lnTo>
                    <a:pt x="5998" y="6335"/>
                  </a:lnTo>
                  <a:lnTo>
                    <a:pt x="6027" y="6318"/>
                  </a:lnTo>
                  <a:lnTo>
                    <a:pt x="8183" y="5083"/>
                  </a:lnTo>
                  <a:lnTo>
                    <a:pt x="8216" y="5060"/>
                  </a:lnTo>
                  <a:lnTo>
                    <a:pt x="8249" y="5040"/>
                  </a:lnTo>
                  <a:lnTo>
                    <a:pt x="8282" y="5020"/>
                  </a:lnTo>
                  <a:lnTo>
                    <a:pt x="8314" y="5003"/>
                  </a:lnTo>
                  <a:lnTo>
                    <a:pt x="8347" y="4986"/>
                  </a:lnTo>
                  <a:lnTo>
                    <a:pt x="8381" y="4972"/>
                  </a:lnTo>
                  <a:lnTo>
                    <a:pt x="8414" y="4958"/>
                  </a:lnTo>
                  <a:lnTo>
                    <a:pt x="8448" y="4947"/>
                  </a:lnTo>
                  <a:lnTo>
                    <a:pt x="8482" y="4935"/>
                  </a:lnTo>
                  <a:lnTo>
                    <a:pt x="8515" y="4926"/>
                  </a:lnTo>
                  <a:lnTo>
                    <a:pt x="8549" y="4918"/>
                  </a:lnTo>
                  <a:lnTo>
                    <a:pt x="8582" y="4911"/>
                  </a:lnTo>
                  <a:lnTo>
                    <a:pt x="8616" y="4907"/>
                  </a:lnTo>
                  <a:lnTo>
                    <a:pt x="8650" y="4904"/>
                  </a:lnTo>
                  <a:lnTo>
                    <a:pt x="8684" y="4901"/>
                  </a:lnTo>
                  <a:lnTo>
                    <a:pt x="8719" y="4900"/>
                  </a:lnTo>
                  <a:lnTo>
                    <a:pt x="8753" y="4901"/>
                  </a:lnTo>
                  <a:lnTo>
                    <a:pt x="8787" y="4902"/>
                  </a:lnTo>
                  <a:lnTo>
                    <a:pt x="8822" y="4906"/>
                  </a:lnTo>
                  <a:lnTo>
                    <a:pt x="8856" y="4911"/>
                  </a:lnTo>
                  <a:lnTo>
                    <a:pt x="8891" y="4917"/>
                  </a:lnTo>
                  <a:lnTo>
                    <a:pt x="8926" y="4925"/>
                  </a:lnTo>
                  <a:lnTo>
                    <a:pt x="8960" y="4934"/>
                  </a:lnTo>
                  <a:lnTo>
                    <a:pt x="8995" y="4944"/>
                  </a:lnTo>
                  <a:lnTo>
                    <a:pt x="9030" y="4956"/>
                  </a:lnTo>
                  <a:lnTo>
                    <a:pt x="9065" y="4969"/>
                  </a:lnTo>
                  <a:lnTo>
                    <a:pt x="9101" y="4984"/>
                  </a:lnTo>
                  <a:lnTo>
                    <a:pt x="9137" y="5000"/>
                  </a:lnTo>
                  <a:lnTo>
                    <a:pt x="9172" y="5017"/>
                  </a:lnTo>
                  <a:lnTo>
                    <a:pt x="9207" y="5036"/>
                  </a:lnTo>
                  <a:lnTo>
                    <a:pt x="9243" y="5055"/>
                  </a:lnTo>
                  <a:lnTo>
                    <a:pt x="9278" y="5077"/>
                  </a:lnTo>
                  <a:lnTo>
                    <a:pt x="10957" y="60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DB4856-A6CA-4C01-9076-82785810A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2238375"/>
              <a:ext cx="996950" cy="1130300"/>
            </a:xfrm>
            <a:custGeom>
              <a:avLst/>
              <a:gdLst>
                <a:gd name="T0" fmla="*/ 47 w 5021"/>
                <a:gd name="T1" fmla="*/ 1555 h 5696"/>
                <a:gd name="T2" fmla="*/ 26 w 5021"/>
                <a:gd name="T3" fmla="*/ 1523 h 5696"/>
                <a:gd name="T4" fmla="*/ 11 w 5021"/>
                <a:gd name="T5" fmla="*/ 1491 h 5696"/>
                <a:gd name="T6" fmla="*/ 2 w 5021"/>
                <a:gd name="T7" fmla="*/ 1458 h 5696"/>
                <a:gd name="T8" fmla="*/ 0 w 5021"/>
                <a:gd name="T9" fmla="*/ 1427 h 5696"/>
                <a:gd name="T10" fmla="*/ 6 w 5021"/>
                <a:gd name="T11" fmla="*/ 1395 h 5696"/>
                <a:gd name="T12" fmla="*/ 18 w 5021"/>
                <a:gd name="T13" fmla="*/ 1362 h 5696"/>
                <a:gd name="T14" fmla="*/ 37 w 5021"/>
                <a:gd name="T15" fmla="*/ 1330 h 5696"/>
                <a:gd name="T16" fmla="*/ 66 w 5021"/>
                <a:gd name="T17" fmla="*/ 1299 h 5696"/>
                <a:gd name="T18" fmla="*/ 103 w 5021"/>
                <a:gd name="T19" fmla="*/ 1267 h 5696"/>
                <a:gd name="T20" fmla="*/ 2174 w 5021"/>
                <a:gd name="T21" fmla="*/ 58 h 5696"/>
                <a:gd name="T22" fmla="*/ 2267 w 5021"/>
                <a:gd name="T23" fmla="*/ 24 h 5696"/>
                <a:gd name="T24" fmla="*/ 2363 w 5021"/>
                <a:gd name="T25" fmla="*/ 6 h 5696"/>
                <a:gd name="T26" fmla="*/ 2465 w 5021"/>
                <a:gd name="T27" fmla="*/ 0 h 5696"/>
                <a:gd name="T28" fmla="*/ 2613 w 5021"/>
                <a:gd name="T29" fmla="*/ 5 h 5696"/>
                <a:gd name="T30" fmla="*/ 4812 w 5021"/>
                <a:gd name="T31" fmla="*/ 1242 h 5696"/>
                <a:gd name="T32" fmla="*/ 4888 w 5021"/>
                <a:gd name="T33" fmla="*/ 1299 h 5696"/>
                <a:gd name="T34" fmla="*/ 4946 w 5021"/>
                <a:gd name="T35" fmla="*/ 1363 h 5696"/>
                <a:gd name="T36" fmla="*/ 4989 w 5021"/>
                <a:gd name="T37" fmla="*/ 1436 h 5696"/>
                <a:gd name="T38" fmla="*/ 5014 w 5021"/>
                <a:gd name="T39" fmla="*/ 1517 h 5696"/>
                <a:gd name="T40" fmla="*/ 5021 w 5021"/>
                <a:gd name="T41" fmla="*/ 1608 h 5696"/>
                <a:gd name="T42" fmla="*/ 5005 w 5021"/>
                <a:gd name="T43" fmla="*/ 4094 h 5696"/>
                <a:gd name="T44" fmla="*/ 4969 w 5021"/>
                <a:gd name="T45" fmla="*/ 4191 h 5696"/>
                <a:gd name="T46" fmla="*/ 4920 w 5021"/>
                <a:gd name="T47" fmla="*/ 4281 h 5696"/>
                <a:gd name="T48" fmla="*/ 4859 w 5021"/>
                <a:gd name="T49" fmla="*/ 4361 h 5696"/>
                <a:gd name="T50" fmla="*/ 4786 w 5021"/>
                <a:gd name="T51" fmla="*/ 4435 h 5696"/>
                <a:gd name="T52" fmla="*/ 2828 w 5021"/>
                <a:gd name="T53" fmla="*/ 5621 h 5696"/>
                <a:gd name="T54" fmla="*/ 2764 w 5021"/>
                <a:gd name="T55" fmla="*/ 5652 h 5696"/>
                <a:gd name="T56" fmla="*/ 2707 w 5021"/>
                <a:gd name="T57" fmla="*/ 5675 h 5696"/>
                <a:gd name="T58" fmla="*/ 2654 w 5021"/>
                <a:gd name="T59" fmla="*/ 5690 h 5696"/>
                <a:gd name="T60" fmla="*/ 2606 w 5021"/>
                <a:gd name="T61" fmla="*/ 5695 h 5696"/>
                <a:gd name="T62" fmla="*/ 2562 w 5021"/>
                <a:gd name="T63" fmla="*/ 5694 h 5696"/>
                <a:gd name="T64" fmla="*/ 2524 w 5021"/>
                <a:gd name="T65" fmla="*/ 5685 h 5696"/>
                <a:gd name="T66" fmla="*/ 2488 w 5021"/>
                <a:gd name="T67" fmla="*/ 5670 h 5696"/>
                <a:gd name="T68" fmla="*/ 2458 w 5021"/>
                <a:gd name="T69" fmla="*/ 5648 h 5696"/>
                <a:gd name="T70" fmla="*/ 2431 w 5021"/>
                <a:gd name="T71" fmla="*/ 5619 h 5696"/>
                <a:gd name="T72" fmla="*/ 2407 w 5021"/>
                <a:gd name="T73" fmla="*/ 5584 h 5696"/>
                <a:gd name="T74" fmla="*/ 2382 w 5021"/>
                <a:gd name="T75" fmla="*/ 3423 h 5696"/>
                <a:gd name="T76" fmla="*/ 2376 w 5021"/>
                <a:gd name="T77" fmla="*/ 3332 h 5696"/>
                <a:gd name="T78" fmla="*/ 2365 w 5021"/>
                <a:gd name="T79" fmla="*/ 3245 h 5696"/>
                <a:gd name="T80" fmla="*/ 2347 w 5021"/>
                <a:gd name="T81" fmla="*/ 3161 h 5696"/>
                <a:gd name="T82" fmla="*/ 2322 w 5021"/>
                <a:gd name="T83" fmla="*/ 3079 h 5696"/>
                <a:gd name="T84" fmla="*/ 2289 w 5021"/>
                <a:gd name="T85" fmla="*/ 3002 h 5696"/>
                <a:gd name="T86" fmla="*/ 2249 w 5021"/>
                <a:gd name="T87" fmla="*/ 2927 h 5696"/>
                <a:gd name="T88" fmla="*/ 2200 w 5021"/>
                <a:gd name="T89" fmla="*/ 2857 h 5696"/>
                <a:gd name="T90" fmla="*/ 2143 w 5021"/>
                <a:gd name="T91" fmla="*/ 2791 h 5696"/>
                <a:gd name="T92" fmla="*/ 2078 w 5021"/>
                <a:gd name="T93" fmla="*/ 2729 h 5696"/>
                <a:gd name="T94" fmla="*/ 2003 w 5021"/>
                <a:gd name="T95" fmla="*/ 2671 h 5696"/>
                <a:gd name="T96" fmla="*/ 86 w 5021"/>
                <a:gd name="T97" fmla="*/ 1598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1" h="5696">
                  <a:moveTo>
                    <a:pt x="86" y="1598"/>
                  </a:moveTo>
                  <a:lnTo>
                    <a:pt x="66" y="1576"/>
                  </a:lnTo>
                  <a:lnTo>
                    <a:pt x="47" y="1555"/>
                  </a:lnTo>
                  <a:lnTo>
                    <a:pt x="39" y="1544"/>
                  </a:lnTo>
                  <a:lnTo>
                    <a:pt x="33" y="1533"/>
                  </a:lnTo>
                  <a:lnTo>
                    <a:pt x="26" y="1523"/>
                  </a:lnTo>
                  <a:lnTo>
                    <a:pt x="20" y="1512"/>
                  </a:lnTo>
                  <a:lnTo>
                    <a:pt x="16" y="1501"/>
                  </a:lnTo>
                  <a:lnTo>
                    <a:pt x="11" y="1491"/>
                  </a:lnTo>
                  <a:lnTo>
                    <a:pt x="7" y="1480"/>
                  </a:lnTo>
                  <a:lnTo>
                    <a:pt x="4" y="1470"/>
                  </a:lnTo>
                  <a:lnTo>
                    <a:pt x="2" y="1458"/>
                  </a:lnTo>
                  <a:lnTo>
                    <a:pt x="1" y="1448"/>
                  </a:lnTo>
                  <a:lnTo>
                    <a:pt x="0" y="1437"/>
                  </a:lnTo>
                  <a:lnTo>
                    <a:pt x="0" y="1427"/>
                  </a:lnTo>
                  <a:lnTo>
                    <a:pt x="1" y="1416"/>
                  </a:lnTo>
                  <a:lnTo>
                    <a:pt x="2" y="1405"/>
                  </a:lnTo>
                  <a:lnTo>
                    <a:pt x="6" y="1395"/>
                  </a:lnTo>
                  <a:lnTo>
                    <a:pt x="9" y="1384"/>
                  </a:lnTo>
                  <a:lnTo>
                    <a:pt x="12" y="1373"/>
                  </a:lnTo>
                  <a:lnTo>
                    <a:pt x="18" y="1362"/>
                  </a:lnTo>
                  <a:lnTo>
                    <a:pt x="24" y="1352"/>
                  </a:lnTo>
                  <a:lnTo>
                    <a:pt x="30" y="1342"/>
                  </a:lnTo>
                  <a:lnTo>
                    <a:pt x="37" y="1330"/>
                  </a:lnTo>
                  <a:lnTo>
                    <a:pt x="46" y="1320"/>
                  </a:lnTo>
                  <a:lnTo>
                    <a:pt x="55" y="1309"/>
                  </a:lnTo>
                  <a:lnTo>
                    <a:pt x="66" y="1299"/>
                  </a:lnTo>
                  <a:lnTo>
                    <a:pt x="77" y="1287"/>
                  </a:lnTo>
                  <a:lnTo>
                    <a:pt x="89" y="1277"/>
                  </a:lnTo>
                  <a:lnTo>
                    <a:pt x="103" y="1267"/>
                  </a:lnTo>
                  <a:lnTo>
                    <a:pt x="116" y="1255"/>
                  </a:lnTo>
                  <a:lnTo>
                    <a:pt x="2145" y="73"/>
                  </a:lnTo>
                  <a:lnTo>
                    <a:pt x="2174" y="58"/>
                  </a:lnTo>
                  <a:lnTo>
                    <a:pt x="2205" y="45"/>
                  </a:lnTo>
                  <a:lnTo>
                    <a:pt x="2235" y="34"/>
                  </a:lnTo>
                  <a:lnTo>
                    <a:pt x="2267" y="24"/>
                  </a:lnTo>
                  <a:lnTo>
                    <a:pt x="2297" y="17"/>
                  </a:lnTo>
                  <a:lnTo>
                    <a:pt x="2330" y="11"/>
                  </a:lnTo>
                  <a:lnTo>
                    <a:pt x="2363" y="6"/>
                  </a:lnTo>
                  <a:lnTo>
                    <a:pt x="2396" y="3"/>
                  </a:lnTo>
                  <a:lnTo>
                    <a:pt x="2430" y="1"/>
                  </a:lnTo>
                  <a:lnTo>
                    <a:pt x="2465" y="0"/>
                  </a:lnTo>
                  <a:lnTo>
                    <a:pt x="2501" y="0"/>
                  </a:lnTo>
                  <a:lnTo>
                    <a:pt x="2537" y="1"/>
                  </a:lnTo>
                  <a:lnTo>
                    <a:pt x="2613" y="5"/>
                  </a:lnTo>
                  <a:lnTo>
                    <a:pt x="2693" y="11"/>
                  </a:lnTo>
                  <a:lnTo>
                    <a:pt x="4784" y="1225"/>
                  </a:lnTo>
                  <a:lnTo>
                    <a:pt x="4812" y="1242"/>
                  </a:lnTo>
                  <a:lnTo>
                    <a:pt x="4839" y="1260"/>
                  </a:lnTo>
                  <a:lnTo>
                    <a:pt x="4864" y="1278"/>
                  </a:lnTo>
                  <a:lnTo>
                    <a:pt x="4888" y="1299"/>
                  </a:lnTo>
                  <a:lnTo>
                    <a:pt x="4909" y="1319"/>
                  </a:lnTo>
                  <a:lnTo>
                    <a:pt x="4930" y="1340"/>
                  </a:lnTo>
                  <a:lnTo>
                    <a:pt x="4946" y="1363"/>
                  </a:lnTo>
                  <a:lnTo>
                    <a:pt x="4963" y="1387"/>
                  </a:lnTo>
                  <a:lnTo>
                    <a:pt x="4977" y="1411"/>
                  </a:lnTo>
                  <a:lnTo>
                    <a:pt x="4989" y="1436"/>
                  </a:lnTo>
                  <a:lnTo>
                    <a:pt x="5000" y="1462"/>
                  </a:lnTo>
                  <a:lnTo>
                    <a:pt x="5008" y="1489"/>
                  </a:lnTo>
                  <a:lnTo>
                    <a:pt x="5014" y="1517"/>
                  </a:lnTo>
                  <a:lnTo>
                    <a:pt x="5019" y="1547"/>
                  </a:lnTo>
                  <a:lnTo>
                    <a:pt x="5021" y="1577"/>
                  </a:lnTo>
                  <a:lnTo>
                    <a:pt x="5021" y="1608"/>
                  </a:lnTo>
                  <a:lnTo>
                    <a:pt x="5021" y="4025"/>
                  </a:lnTo>
                  <a:lnTo>
                    <a:pt x="5014" y="4060"/>
                  </a:lnTo>
                  <a:lnTo>
                    <a:pt x="5005" y="4094"/>
                  </a:lnTo>
                  <a:lnTo>
                    <a:pt x="4995" y="4128"/>
                  </a:lnTo>
                  <a:lnTo>
                    <a:pt x="4983" y="4161"/>
                  </a:lnTo>
                  <a:lnTo>
                    <a:pt x="4969" y="4191"/>
                  </a:lnTo>
                  <a:lnTo>
                    <a:pt x="4954" y="4222"/>
                  </a:lnTo>
                  <a:lnTo>
                    <a:pt x="4939" y="4252"/>
                  </a:lnTo>
                  <a:lnTo>
                    <a:pt x="4920" y="4281"/>
                  </a:lnTo>
                  <a:lnTo>
                    <a:pt x="4901" y="4309"/>
                  </a:lnTo>
                  <a:lnTo>
                    <a:pt x="4881" y="4335"/>
                  </a:lnTo>
                  <a:lnTo>
                    <a:pt x="4859" y="4361"/>
                  </a:lnTo>
                  <a:lnTo>
                    <a:pt x="4836" y="4387"/>
                  </a:lnTo>
                  <a:lnTo>
                    <a:pt x="4812" y="4411"/>
                  </a:lnTo>
                  <a:lnTo>
                    <a:pt x="4786" y="4435"/>
                  </a:lnTo>
                  <a:lnTo>
                    <a:pt x="4760" y="4458"/>
                  </a:lnTo>
                  <a:lnTo>
                    <a:pt x="4732" y="4480"/>
                  </a:lnTo>
                  <a:lnTo>
                    <a:pt x="2828" y="5621"/>
                  </a:lnTo>
                  <a:lnTo>
                    <a:pt x="2806" y="5632"/>
                  </a:lnTo>
                  <a:lnTo>
                    <a:pt x="2785" y="5643"/>
                  </a:lnTo>
                  <a:lnTo>
                    <a:pt x="2764" y="5652"/>
                  </a:lnTo>
                  <a:lnTo>
                    <a:pt x="2744" y="5661"/>
                  </a:lnTo>
                  <a:lnTo>
                    <a:pt x="2725" y="5668"/>
                  </a:lnTo>
                  <a:lnTo>
                    <a:pt x="2707" y="5675"/>
                  </a:lnTo>
                  <a:lnTo>
                    <a:pt x="2689" y="5681"/>
                  </a:lnTo>
                  <a:lnTo>
                    <a:pt x="2671" y="5685"/>
                  </a:lnTo>
                  <a:lnTo>
                    <a:pt x="2654" y="5690"/>
                  </a:lnTo>
                  <a:lnTo>
                    <a:pt x="2638" y="5692"/>
                  </a:lnTo>
                  <a:lnTo>
                    <a:pt x="2621" y="5694"/>
                  </a:lnTo>
                  <a:lnTo>
                    <a:pt x="2606" y="5695"/>
                  </a:lnTo>
                  <a:lnTo>
                    <a:pt x="2590" y="5696"/>
                  </a:lnTo>
                  <a:lnTo>
                    <a:pt x="2577" y="5695"/>
                  </a:lnTo>
                  <a:lnTo>
                    <a:pt x="2562" y="5694"/>
                  </a:lnTo>
                  <a:lnTo>
                    <a:pt x="2550" y="5692"/>
                  </a:lnTo>
                  <a:lnTo>
                    <a:pt x="2536" y="5690"/>
                  </a:lnTo>
                  <a:lnTo>
                    <a:pt x="2524" y="5685"/>
                  </a:lnTo>
                  <a:lnTo>
                    <a:pt x="2511" y="5681"/>
                  </a:lnTo>
                  <a:lnTo>
                    <a:pt x="2500" y="5676"/>
                  </a:lnTo>
                  <a:lnTo>
                    <a:pt x="2488" y="5670"/>
                  </a:lnTo>
                  <a:lnTo>
                    <a:pt x="2478" y="5664"/>
                  </a:lnTo>
                  <a:lnTo>
                    <a:pt x="2468" y="5656"/>
                  </a:lnTo>
                  <a:lnTo>
                    <a:pt x="2458" y="5648"/>
                  </a:lnTo>
                  <a:lnTo>
                    <a:pt x="2449" y="5639"/>
                  </a:lnTo>
                  <a:lnTo>
                    <a:pt x="2440" y="5630"/>
                  </a:lnTo>
                  <a:lnTo>
                    <a:pt x="2431" y="5619"/>
                  </a:lnTo>
                  <a:lnTo>
                    <a:pt x="2423" y="5608"/>
                  </a:lnTo>
                  <a:lnTo>
                    <a:pt x="2415" y="5597"/>
                  </a:lnTo>
                  <a:lnTo>
                    <a:pt x="2407" y="5584"/>
                  </a:lnTo>
                  <a:lnTo>
                    <a:pt x="2400" y="5572"/>
                  </a:lnTo>
                  <a:lnTo>
                    <a:pt x="2393" y="5558"/>
                  </a:lnTo>
                  <a:lnTo>
                    <a:pt x="2382" y="3423"/>
                  </a:lnTo>
                  <a:lnTo>
                    <a:pt x="2381" y="3392"/>
                  </a:lnTo>
                  <a:lnTo>
                    <a:pt x="2380" y="3363"/>
                  </a:lnTo>
                  <a:lnTo>
                    <a:pt x="2376" y="3332"/>
                  </a:lnTo>
                  <a:lnTo>
                    <a:pt x="2374" y="3303"/>
                  </a:lnTo>
                  <a:lnTo>
                    <a:pt x="2370" y="3274"/>
                  </a:lnTo>
                  <a:lnTo>
                    <a:pt x="2365" y="3245"/>
                  </a:lnTo>
                  <a:lnTo>
                    <a:pt x="2360" y="3216"/>
                  </a:lnTo>
                  <a:lnTo>
                    <a:pt x="2354" y="3188"/>
                  </a:lnTo>
                  <a:lnTo>
                    <a:pt x="2347" y="3161"/>
                  </a:lnTo>
                  <a:lnTo>
                    <a:pt x="2339" y="3134"/>
                  </a:lnTo>
                  <a:lnTo>
                    <a:pt x="2331" y="3106"/>
                  </a:lnTo>
                  <a:lnTo>
                    <a:pt x="2322" y="3079"/>
                  </a:lnTo>
                  <a:lnTo>
                    <a:pt x="2312" y="3053"/>
                  </a:lnTo>
                  <a:lnTo>
                    <a:pt x="2301" y="3027"/>
                  </a:lnTo>
                  <a:lnTo>
                    <a:pt x="2289" y="3002"/>
                  </a:lnTo>
                  <a:lnTo>
                    <a:pt x="2277" y="2977"/>
                  </a:lnTo>
                  <a:lnTo>
                    <a:pt x="2263" y="2952"/>
                  </a:lnTo>
                  <a:lnTo>
                    <a:pt x="2249" y="2927"/>
                  </a:lnTo>
                  <a:lnTo>
                    <a:pt x="2234" y="2904"/>
                  </a:lnTo>
                  <a:lnTo>
                    <a:pt x="2217" y="2881"/>
                  </a:lnTo>
                  <a:lnTo>
                    <a:pt x="2200" y="2857"/>
                  </a:lnTo>
                  <a:lnTo>
                    <a:pt x="2183" y="2834"/>
                  </a:lnTo>
                  <a:lnTo>
                    <a:pt x="2164" y="2813"/>
                  </a:lnTo>
                  <a:lnTo>
                    <a:pt x="2143" y="2791"/>
                  </a:lnTo>
                  <a:lnTo>
                    <a:pt x="2123" y="2770"/>
                  </a:lnTo>
                  <a:lnTo>
                    <a:pt x="2100" y="2749"/>
                  </a:lnTo>
                  <a:lnTo>
                    <a:pt x="2078" y="2729"/>
                  </a:lnTo>
                  <a:lnTo>
                    <a:pt x="2054" y="2709"/>
                  </a:lnTo>
                  <a:lnTo>
                    <a:pt x="2029" y="2689"/>
                  </a:lnTo>
                  <a:lnTo>
                    <a:pt x="2003" y="2671"/>
                  </a:lnTo>
                  <a:lnTo>
                    <a:pt x="1976" y="2652"/>
                  </a:lnTo>
                  <a:lnTo>
                    <a:pt x="1948" y="2635"/>
                  </a:lnTo>
                  <a:lnTo>
                    <a:pt x="86" y="15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563956A-8EC8-4809-B931-DCAAB5A1E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275" y="2246313"/>
              <a:ext cx="995363" cy="1130300"/>
            </a:xfrm>
            <a:custGeom>
              <a:avLst/>
              <a:gdLst>
                <a:gd name="T0" fmla="*/ 4973 w 5020"/>
                <a:gd name="T1" fmla="*/ 1556 h 5696"/>
                <a:gd name="T2" fmla="*/ 4994 w 5020"/>
                <a:gd name="T3" fmla="*/ 1524 h 5696"/>
                <a:gd name="T4" fmla="*/ 5010 w 5020"/>
                <a:gd name="T5" fmla="*/ 1491 h 5696"/>
                <a:gd name="T6" fmla="*/ 5019 w 5020"/>
                <a:gd name="T7" fmla="*/ 1459 h 5696"/>
                <a:gd name="T8" fmla="*/ 5020 w 5020"/>
                <a:gd name="T9" fmla="*/ 1428 h 5696"/>
                <a:gd name="T10" fmla="*/ 5016 w 5020"/>
                <a:gd name="T11" fmla="*/ 1395 h 5696"/>
                <a:gd name="T12" fmla="*/ 5003 w 5020"/>
                <a:gd name="T13" fmla="*/ 1363 h 5696"/>
                <a:gd name="T14" fmla="*/ 4983 w 5020"/>
                <a:gd name="T15" fmla="*/ 1331 h 5696"/>
                <a:gd name="T16" fmla="*/ 4955 w 5020"/>
                <a:gd name="T17" fmla="*/ 1298 h 5696"/>
                <a:gd name="T18" fmla="*/ 4918 w 5020"/>
                <a:gd name="T19" fmla="*/ 1267 h 5696"/>
                <a:gd name="T20" fmla="*/ 2846 w 5020"/>
                <a:gd name="T21" fmla="*/ 58 h 5696"/>
                <a:gd name="T22" fmla="*/ 2755 w 5020"/>
                <a:gd name="T23" fmla="*/ 25 h 5696"/>
                <a:gd name="T24" fmla="*/ 2658 w 5020"/>
                <a:gd name="T25" fmla="*/ 6 h 5696"/>
                <a:gd name="T26" fmla="*/ 2555 w 5020"/>
                <a:gd name="T27" fmla="*/ 0 h 5696"/>
                <a:gd name="T28" fmla="*/ 2407 w 5020"/>
                <a:gd name="T29" fmla="*/ 6 h 5696"/>
                <a:gd name="T30" fmla="*/ 208 w 5020"/>
                <a:gd name="T31" fmla="*/ 1242 h 5696"/>
                <a:gd name="T32" fmla="*/ 134 w 5020"/>
                <a:gd name="T33" fmla="*/ 1298 h 5696"/>
                <a:gd name="T34" fmla="*/ 74 w 5020"/>
                <a:gd name="T35" fmla="*/ 1364 h 5696"/>
                <a:gd name="T36" fmla="*/ 32 w 5020"/>
                <a:gd name="T37" fmla="*/ 1437 h 5696"/>
                <a:gd name="T38" fmla="*/ 7 w 5020"/>
                <a:gd name="T39" fmla="*/ 1518 h 5696"/>
                <a:gd name="T40" fmla="*/ 0 w 5020"/>
                <a:gd name="T41" fmla="*/ 1609 h 5696"/>
                <a:gd name="T42" fmla="*/ 16 w 5020"/>
                <a:gd name="T43" fmla="*/ 4095 h 5696"/>
                <a:gd name="T44" fmla="*/ 51 w 5020"/>
                <a:gd name="T45" fmla="*/ 4192 h 5696"/>
                <a:gd name="T46" fmla="*/ 101 w 5020"/>
                <a:gd name="T47" fmla="*/ 4282 h 5696"/>
                <a:gd name="T48" fmla="*/ 162 w 5020"/>
                <a:gd name="T49" fmla="*/ 4362 h 5696"/>
                <a:gd name="T50" fmla="*/ 234 w 5020"/>
                <a:gd name="T51" fmla="*/ 4436 h 5696"/>
                <a:gd name="T52" fmla="*/ 2193 w 5020"/>
                <a:gd name="T53" fmla="*/ 5621 h 5696"/>
                <a:gd name="T54" fmla="*/ 2257 w 5020"/>
                <a:gd name="T55" fmla="*/ 5653 h 5696"/>
                <a:gd name="T56" fmla="*/ 2315 w 5020"/>
                <a:gd name="T57" fmla="*/ 5676 h 5696"/>
                <a:gd name="T58" fmla="*/ 2367 w 5020"/>
                <a:gd name="T59" fmla="*/ 5689 h 5696"/>
                <a:gd name="T60" fmla="*/ 2415 w 5020"/>
                <a:gd name="T61" fmla="*/ 5696 h 5696"/>
                <a:gd name="T62" fmla="*/ 2458 w 5020"/>
                <a:gd name="T63" fmla="*/ 5695 h 5696"/>
                <a:gd name="T64" fmla="*/ 2498 w 5020"/>
                <a:gd name="T65" fmla="*/ 5686 h 5696"/>
                <a:gd name="T66" fmla="*/ 2532 w 5020"/>
                <a:gd name="T67" fmla="*/ 5670 h 5696"/>
                <a:gd name="T68" fmla="*/ 2563 w 5020"/>
                <a:gd name="T69" fmla="*/ 5648 h 5696"/>
                <a:gd name="T70" fmla="*/ 2591 w 5020"/>
                <a:gd name="T71" fmla="*/ 5619 h 5696"/>
                <a:gd name="T72" fmla="*/ 2614 w 5020"/>
                <a:gd name="T73" fmla="*/ 5585 h 5696"/>
                <a:gd name="T74" fmla="*/ 2638 w 5020"/>
                <a:gd name="T75" fmla="*/ 3424 h 5696"/>
                <a:gd name="T76" fmla="*/ 2644 w 5020"/>
                <a:gd name="T77" fmla="*/ 3333 h 5696"/>
                <a:gd name="T78" fmla="*/ 2655 w 5020"/>
                <a:gd name="T79" fmla="*/ 3246 h 5696"/>
                <a:gd name="T80" fmla="*/ 2674 w 5020"/>
                <a:gd name="T81" fmla="*/ 3161 h 5696"/>
                <a:gd name="T82" fmla="*/ 2699 w 5020"/>
                <a:gd name="T83" fmla="*/ 3080 h 5696"/>
                <a:gd name="T84" fmla="*/ 2732 w 5020"/>
                <a:gd name="T85" fmla="*/ 3002 h 5696"/>
                <a:gd name="T86" fmla="*/ 2772 w 5020"/>
                <a:gd name="T87" fmla="*/ 2928 h 5696"/>
                <a:gd name="T88" fmla="*/ 2820 w 5020"/>
                <a:gd name="T89" fmla="*/ 2858 h 5696"/>
                <a:gd name="T90" fmla="*/ 2877 w 5020"/>
                <a:gd name="T91" fmla="*/ 2791 h 5696"/>
                <a:gd name="T92" fmla="*/ 2942 w 5020"/>
                <a:gd name="T93" fmla="*/ 2729 h 5696"/>
                <a:gd name="T94" fmla="*/ 3018 w 5020"/>
                <a:gd name="T95" fmla="*/ 2671 h 5696"/>
                <a:gd name="T96" fmla="*/ 4935 w 5020"/>
                <a:gd name="T97" fmla="*/ 1599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0" h="5696">
                  <a:moveTo>
                    <a:pt x="4935" y="1599"/>
                  </a:moveTo>
                  <a:lnTo>
                    <a:pt x="4956" y="1577"/>
                  </a:lnTo>
                  <a:lnTo>
                    <a:pt x="4973" y="1556"/>
                  </a:lnTo>
                  <a:lnTo>
                    <a:pt x="4981" y="1544"/>
                  </a:lnTo>
                  <a:lnTo>
                    <a:pt x="4989" y="1534"/>
                  </a:lnTo>
                  <a:lnTo>
                    <a:pt x="4994" y="1524"/>
                  </a:lnTo>
                  <a:lnTo>
                    <a:pt x="5000" y="1513"/>
                  </a:lnTo>
                  <a:lnTo>
                    <a:pt x="5006" y="1502"/>
                  </a:lnTo>
                  <a:lnTo>
                    <a:pt x="5010" y="1491"/>
                  </a:lnTo>
                  <a:lnTo>
                    <a:pt x="5013" y="1481"/>
                  </a:lnTo>
                  <a:lnTo>
                    <a:pt x="5017" y="1469"/>
                  </a:lnTo>
                  <a:lnTo>
                    <a:pt x="5019" y="1459"/>
                  </a:lnTo>
                  <a:lnTo>
                    <a:pt x="5020" y="1448"/>
                  </a:lnTo>
                  <a:lnTo>
                    <a:pt x="5020" y="1438"/>
                  </a:lnTo>
                  <a:lnTo>
                    <a:pt x="5020" y="1428"/>
                  </a:lnTo>
                  <a:lnTo>
                    <a:pt x="5020" y="1416"/>
                  </a:lnTo>
                  <a:lnTo>
                    <a:pt x="5018" y="1406"/>
                  </a:lnTo>
                  <a:lnTo>
                    <a:pt x="5016" y="1395"/>
                  </a:lnTo>
                  <a:lnTo>
                    <a:pt x="5012" y="1384"/>
                  </a:lnTo>
                  <a:lnTo>
                    <a:pt x="5008" y="1373"/>
                  </a:lnTo>
                  <a:lnTo>
                    <a:pt x="5003" y="1363"/>
                  </a:lnTo>
                  <a:lnTo>
                    <a:pt x="4998" y="1353"/>
                  </a:lnTo>
                  <a:lnTo>
                    <a:pt x="4991" y="1341"/>
                  </a:lnTo>
                  <a:lnTo>
                    <a:pt x="4983" y="1331"/>
                  </a:lnTo>
                  <a:lnTo>
                    <a:pt x="4975" y="1320"/>
                  </a:lnTo>
                  <a:lnTo>
                    <a:pt x="4965" y="1310"/>
                  </a:lnTo>
                  <a:lnTo>
                    <a:pt x="4955" y="1298"/>
                  </a:lnTo>
                  <a:lnTo>
                    <a:pt x="4943" y="1288"/>
                  </a:lnTo>
                  <a:lnTo>
                    <a:pt x="4932" y="1278"/>
                  </a:lnTo>
                  <a:lnTo>
                    <a:pt x="4918" y="1267"/>
                  </a:lnTo>
                  <a:lnTo>
                    <a:pt x="4904" y="1256"/>
                  </a:lnTo>
                  <a:lnTo>
                    <a:pt x="2877" y="74"/>
                  </a:lnTo>
                  <a:lnTo>
                    <a:pt x="2846" y="58"/>
                  </a:lnTo>
                  <a:lnTo>
                    <a:pt x="2816" y="46"/>
                  </a:lnTo>
                  <a:lnTo>
                    <a:pt x="2785" y="34"/>
                  </a:lnTo>
                  <a:lnTo>
                    <a:pt x="2755" y="25"/>
                  </a:lnTo>
                  <a:lnTo>
                    <a:pt x="2723" y="17"/>
                  </a:lnTo>
                  <a:lnTo>
                    <a:pt x="2691" y="11"/>
                  </a:lnTo>
                  <a:lnTo>
                    <a:pt x="2658" y="6"/>
                  </a:lnTo>
                  <a:lnTo>
                    <a:pt x="2624" y="4"/>
                  </a:lnTo>
                  <a:lnTo>
                    <a:pt x="2591" y="2"/>
                  </a:lnTo>
                  <a:lnTo>
                    <a:pt x="2555" y="0"/>
                  </a:lnTo>
                  <a:lnTo>
                    <a:pt x="2520" y="0"/>
                  </a:lnTo>
                  <a:lnTo>
                    <a:pt x="2483" y="2"/>
                  </a:lnTo>
                  <a:lnTo>
                    <a:pt x="2407" y="6"/>
                  </a:lnTo>
                  <a:lnTo>
                    <a:pt x="2328" y="12"/>
                  </a:lnTo>
                  <a:lnTo>
                    <a:pt x="238" y="1225"/>
                  </a:lnTo>
                  <a:lnTo>
                    <a:pt x="208" y="1242"/>
                  </a:lnTo>
                  <a:lnTo>
                    <a:pt x="182" y="1260"/>
                  </a:lnTo>
                  <a:lnTo>
                    <a:pt x="156" y="1279"/>
                  </a:lnTo>
                  <a:lnTo>
                    <a:pt x="134" y="1298"/>
                  </a:lnTo>
                  <a:lnTo>
                    <a:pt x="112" y="1320"/>
                  </a:lnTo>
                  <a:lnTo>
                    <a:pt x="92" y="1341"/>
                  </a:lnTo>
                  <a:lnTo>
                    <a:pt x="74" y="1364"/>
                  </a:lnTo>
                  <a:lnTo>
                    <a:pt x="58" y="1387"/>
                  </a:lnTo>
                  <a:lnTo>
                    <a:pt x="43" y="1412"/>
                  </a:lnTo>
                  <a:lnTo>
                    <a:pt x="32" y="1437"/>
                  </a:lnTo>
                  <a:lnTo>
                    <a:pt x="22" y="1463"/>
                  </a:lnTo>
                  <a:lnTo>
                    <a:pt x="13" y="1490"/>
                  </a:lnTo>
                  <a:lnTo>
                    <a:pt x="7" y="1518"/>
                  </a:lnTo>
                  <a:lnTo>
                    <a:pt x="2" y="1548"/>
                  </a:lnTo>
                  <a:lnTo>
                    <a:pt x="0" y="1577"/>
                  </a:lnTo>
                  <a:lnTo>
                    <a:pt x="0" y="1609"/>
                  </a:lnTo>
                  <a:lnTo>
                    <a:pt x="0" y="4024"/>
                  </a:lnTo>
                  <a:lnTo>
                    <a:pt x="7" y="4060"/>
                  </a:lnTo>
                  <a:lnTo>
                    <a:pt x="16" y="4095"/>
                  </a:lnTo>
                  <a:lnTo>
                    <a:pt x="26" y="4128"/>
                  </a:lnTo>
                  <a:lnTo>
                    <a:pt x="39" y="4160"/>
                  </a:lnTo>
                  <a:lnTo>
                    <a:pt x="51" y="4192"/>
                  </a:lnTo>
                  <a:lnTo>
                    <a:pt x="67" y="4223"/>
                  </a:lnTo>
                  <a:lnTo>
                    <a:pt x="83" y="4252"/>
                  </a:lnTo>
                  <a:lnTo>
                    <a:pt x="101" y="4282"/>
                  </a:lnTo>
                  <a:lnTo>
                    <a:pt x="120" y="4309"/>
                  </a:lnTo>
                  <a:lnTo>
                    <a:pt x="140" y="4336"/>
                  </a:lnTo>
                  <a:lnTo>
                    <a:pt x="162" y="4362"/>
                  </a:lnTo>
                  <a:lnTo>
                    <a:pt x="185" y="4387"/>
                  </a:lnTo>
                  <a:lnTo>
                    <a:pt x="209" y="4412"/>
                  </a:lnTo>
                  <a:lnTo>
                    <a:pt x="234" y="4436"/>
                  </a:lnTo>
                  <a:lnTo>
                    <a:pt x="261" y="4459"/>
                  </a:lnTo>
                  <a:lnTo>
                    <a:pt x="290" y="4481"/>
                  </a:lnTo>
                  <a:lnTo>
                    <a:pt x="2193" y="5621"/>
                  </a:lnTo>
                  <a:lnTo>
                    <a:pt x="2215" y="5633"/>
                  </a:lnTo>
                  <a:lnTo>
                    <a:pt x="2236" y="5643"/>
                  </a:lnTo>
                  <a:lnTo>
                    <a:pt x="2257" y="5653"/>
                  </a:lnTo>
                  <a:lnTo>
                    <a:pt x="2276" y="5661"/>
                  </a:lnTo>
                  <a:lnTo>
                    <a:pt x="2295" y="5669"/>
                  </a:lnTo>
                  <a:lnTo>
                    <a:pt x="2315" y="5676"/>
                  </a:lnTo>
                  <a:lnTo>
                    <a:pt x="2333" y="5682"/>
                  </a:lnTo>
                  <a:lnTo>
                    <a:pt x="2350" y="5686"/>
                  </a:lnTo>
                  <a:lnTo>
                    <a:pt x="2367" y="5689"/>
                  </a:lnTo>
                  <a:lnTo>
                    <a:pt x="2384" y="5693"/>
                  </a:lnTo>
                  <a:lnTo>
                    <a:pt x="2399" y="5695"/>
                  </a:lnTo>
                  <a:lnTo>
                    <a:pt x="2415" y="5696"/>
                  </a:lnTo>
                  <a:lnTo>
                    <a:pt x="2430" y="5696"/>
                  </a:lnTo>
                  <a:lnTo>
                    <a:pt x="2445" y="5696"/>
                  </a:lnTo>
                  <a:lnTo>
                    <a:pt x="2458" y="5695"/>
                  </a:lnTo>
                  <a:lnTo>
                    <a:pt x="2472" y="5693"/>
                  </a:lnTo>
                  <a:lnTo>
                    <a:pt x="2485" y="5689"/>
                  </a:lnTo>
                  <a:lnTo>
                    <a:pt x="2498" y="5686"/>
                  </a:lnTo>
                  <a:lnTo>
                    <a:pt x="2509" y="5682"/>
                  </a:lnTo>
                  <a:lnTo>
                    <a:pt x="2520" y="5676"/>
                  </a:lnTo>
                  <a:lnTo>
                    <a:pt x="2532" y="5670"/>
                  </a:lnTo>
                  <a:lnTo>
                    <a:pt x="2543" y="5663"/>
                  </a:lnTo>
                  <a:lnTo>
                    <a:pt x="2553" y="5657"/>
                  </a:lnTo>
                  <a:lnTo>
                    <a:pt x="2563" y="5648"/>
                  </a:lnTo>
                  <a:lnTo>
                    <a:pt x="2572" y="5640"/>
                  </a:lnTo>
                  <a:lnTo>
                    <a:pt x="2581" y="5629"/>
                  </a:lnTo>
                  <a:lnTo>
                    <a:pt x="2591" y="5619"/>
                  </a:lnTo>
                  <a:lnTo>
                    <a:pt x="2598" y="5609"/>
                  </a:lnTo>
                  <a:lnTo>
                    <a:pt x="2606" y="5598"/>
                  </a:lnTo>
                  <a:lnTo>
                    <a:pt x="2614" y="5585"/>
                  </a:lnTo>
                  <a:lnTo>
                    <a:pt x="2621" y="5573"/>
                  </a:lnTo>
                  <a:lnTo>
                    <a:pt x="2628" y="5559"/>
                  </a:lnTo>
                  <a:lnTo>
                    <a:pt x="2638" y="3424"/>
                  </a:lnTo>
                  <a:lnTo>
                    <a:pt x="2639" y="3393"/>
                  </a:lnTo>
                  <a:lnTo>
                    <a:pt x="2641" y="3362"/>
                  </a:lnTo>
                  <a:lnTo>
                    <a:pt x="2644" y="3333"/>
                  </a:lnTo>
                  <a:lnTo>
                    <a:pt x="2647" y="3303"/>
                  </a:lnTo>
                  <a:lnTo>
                    <a:pt x="2650" y="3274"/>
                  </a:lnTo>
                  <a:lnTo>
                    <a:pt x="2655" y="3246"/>
                  </a:lnTo>
                  <a:lnTo>
                    <a:pt x="2661" y="3217"/>
                  </a:lnTo>
                  <a:lnTo>
                    <a:pt x="2667" y="3189"/>
                  </a:lnTo>
                  <a:lnTo>
                    <a:pt x="2674" y="3161"/>
                  </a:lnTo>
                  <a:lnTo>
                    <a:pt x="2681" y="3133"/>
                  </a:lnTo>
                  <a:lnTo>
                    <a:pt x="2690" y="3106"/>
                  </a:lnTo>
                  <a:lnTo>
                    <a:pt x="2699" y="3080"/>
                  </a:lnTo>
                  <a:lnTo>
                    <a:pt x="2709" y="3054"/>
                  </a:lnTo>
                  <a:lnTo>
                    <a:pt x="2719" y="3028"/>
                  </a:lnTo>
                  <a:lnTo>
                    <a:pt x="2732" y="3002"/>
                  </a:lnTo>
                  <a:lnTo>
                    <a:pt x="2744" y="2977"/>
                  </a:lnTo>
                  <a:lnTo>
                    <a:pt x="2758" y="2952"/>
                  </a:lnTo>
                  <a:lnTo>
                    <a:pt x="2772" y="2928"/>
                  </a:lnTo>
                  <a:lnTo>
                    <a:pt x="2787" y="2904"/>
                  </a:lnTo>
                  <a:lnTo>
                    <a:pt x="2803" y="2881"/>
                  </a:lnTo>
                  <a:lnTo>
                    <a:pt x="2820" y="2858"/>
                  </a:lnTo>
                  <a:lnTo>
                    <a:pt x="2838" y="2835"/>
                  </a:lnTo>
                  <a:lnTo>
                    <a:pt x="2857" y="2813"/>
                  </a:lnTo>
                  <a:lnTo>
                    <a:pt x="2877" y="2791"/>
                  </a:lnTo>
                  <a:lnTo>
                    <a:pt x="2898" y="2771"/>
                  </a:lnTo>
                  <a:lnTo>
                    <a:pt x="2920" y="2749"/>
                  </a:lnTo>
                  <a:lnTo>
                    <a:pt x="2942" y="2729"/>
                  </a:lnTo>
                  <a:lnTo>
                    <a:pt x="2967" y="2710"/>
                  </a:lnTo>
                  <a:lnTo>
                    <a:pt x="2992" y="2690"/>
                  </a:lnTo>
                  <a:lnTo>
                    <a:pt x="3018" y="2671"/>
                  </a:lnTo>
                  <a:lnTo>
                    <a:pt x="3044" y="2653"/>
                  </a:lnTo>
                  <a:lnTo>
                    <a:pt x="3072" y="2635"/>
                  </a:lnTo>
                  <a:lnTo>
                    <a:pt x="4935" y="15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3D8F1CC-53DF-4EC1-8730-DD56D200B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3570288"/>
              <a:ext cx="1019175" cy="863600"/>
            </a:xfrm>
            <a:custGeom>
              <a:avLst/>
              <a:gdLst>
                <a:gd name="T0" fmla="*/ 232 w 5136"/>
                <a:gd name="T1" fmla="*/ 3 h 4353"/>
                <a:gd name="T2" fmla="*/ 194 w 5136"/>
                <a:gd name="T3" fmla="*/ 0 h 4353"/>
                <a:gd name="T4" fmla="*/ 157 w 5136"/>
                <a:gd name="T5" fmla="*/ 4 h 4353"/>
                <a:gd name="T6" fmla="*/ 126 w 5136"/>
                <a:gd name="T7" fmla="*/ 12 h 4353"/>
                <a:gd name="T8" fmla="*/ 96 w 5136"/>
                <a:gd name="T9" fmla="*/ 25 h 4353"/>
                <a:gd name="T10" fmla="*/ 71 w 5136"/>
                <a:gd name="T11" fmla="*/ 47 h 4353"/>
                <a:gd name="T12" fmla="*/ 50 w 5136"/>
                <a:gd name="T13" fmla="*/ 73 h 4353"/>
                <a:gd name="T14" fmla="*/ 33 w 5136"/>
                <a:gd name="T15" fmla="*/ 107 h 4353"/>
                <a:gd name="T16" fmla="*/ 19 w 5136"/>
                <a:gd name="T17" fmla="*/ 148 h 4353"/>
                <a:gd name="T18" fmla="*/ 9 w 5136"/>
                <a:gd name="T19" fmla="*/ 195 h 4353"/>
                <a:gd name="T20" fmla="*/ 1 w 5136"/>
                <a:gd name="T21" fmla="*/ 2597 h 4353"/>
                <a:gd name="T22" fmla="*/ 18 w 5136"/>
                <a:gd name="T23" fmla="*/ 2694 h 4353"/>
                <a:gd name="T24" fmla="*/ 50 w 5136"/>
                <a:gd name="T25" fmla="*/ 2787 h 4353"/>
                <a:gd name="T26" fmla="*/ 96 w 5136"/>
                <a:gd name="T27" fmla="*/ 2878 h 4353"/>
                <a:gd name="T28" fmla="*/ 174 w 5136"/>
                <a:gd name="T29" fmla="*/ 3004 h 4353"/>
                <a:gd name="T30" fmla="*/ 2343 w 5136"/>
                <a:gd name="T31" fmla="*/ 4294 h 4353"/>
                <a:gd name="T32" fmla="*/ 2430 w 5136"/>
                <a:gd name="T33" fmla="*/ 4332 h 4353"/>
                <a:gd name="T34" fmla="*/ 2516 w 5136"/>
                <a:gd name="T35" fmla="*/ 4351 h 4353"/>
                <a:gd name="T36" fmla="*/ 2600 w 5136"/>
                <a:gd name="T37" fmla="*/ 4351 h 4353"/>
                <a:gd name="T38" fmla="*/ 2682 w 5136"/>
                <a:gd name="T39" fmla="*/ 4332 h 4353"/>
                <a:gd name="T40" fmla="*/ 2765 w 5136"/>
                <a:gd name="T41" fmla="*/ 4293 h 4353"/>
                <a:gd name="T42" fmla="*/ 4905 w 5136"/>
                <a:gd name="T43" fmla="*/ 3036 h 4353"/>
                <a:gd name="T44" fmla="*/ 4970 w 5136"/>
                <a:gd name="T45" fmla="*/ 2955 h 4353"/>
                <a:gd name="T46" fmla="*/ 5024 w 5136"/>
                <a:gd name="T47" fmla="*/ 2869 h 4353"/>
                <a:gd name="T48" fmla="*/ 5063 w 5136"/>
                <a:gd name="T49" fmla="*/ 2775 h 4353"/>
                <a:gd name="T50" fmla="*/ 5090 w 5136"/>
                <a:gd name="T51" fmla="*/ 2676 h 4353"/>
                <a:gd name="T52" fmla="*/ 5136 w 5136"/>
                <a:gd name="T53" fmla="*/ 382 h 4353"/>
                <a:gd name="T54" fmla="*/ 5131 w 5136"/>
                <a:gd name="T55" fmla="*/ 312 h 4353"/>
                <a:gd name="T56" fmla="*/ 5122 w 5136"/>
                <a:gd name="T57" fmla="*/ 250 h 4353"/>
                <a:gd name="T58" fmla="*/ 5107 w 5136"/>
                <a:gd name="T59" fmla="*/ 198 h 4353"/>
                <a:gd name="T60" fmla="*/ 5089 w 5136"/>
                <a:gd name="T61" fmla="*/ 152 h 4353"/>
                <a:gd name="T62" fmla="*/ 5067 w 5136"/>
                <a:gd name="T63" fmla="*/ 116 h 4353"/>
                <a:gd name="T64" fmla="*/ 5039 w 5136"/>
                <a:gd name="T65" fmla="*/ 87 h 4353"/>
                <a:gd name="T66" fmla="*/ 5008 w 5136"/>
                <a:gd name="T67" fmla="*/ 64 h 4353"/>
                <a:gd name="T68" fmla="*/ 4974 w 5136"/>
                <a:gd name="T69" fmla="*/ 48 h 4353"/>
                <a:gd name="T70" fmla="*/ 4935 w 5136"/>
                <a:gd name="T71" fmla="*/ 39 h 4353"/>
                <a:gd name="T72" fmla="*/ 4894 w 5136"/>
                <a:gd name="T73" fmla="*/ 36 h 4353"/>
                <a:gd name="T74" fmla="*/ 3014 w 5136"/>
                <a:gd name="T75" fmla="*/ 1095 h 4353"/>
                <a:gd name="T76" fmla="*/ 2932 w 5136"/>
                <a:gd name="T77" fmla="*/ 1136 h 4353"/>
                <a:gd name="T78" fmla="*/ 2851 w 5136"/>
                <a:gd name="T79" fmla="*/ 1169 h 4353"/>
                <a:gd name="T80" fmla="*/ 2769 w 5136"/>
                <a:gd name="T81" fmla="*/ 1195 h 4353"/>
                <a:gd name="T82" fmla="*/ 2687 w 5136"/>
                <a:gd name="T83" fmla="*/ 1214 h 4353"/>
                <a:gd name="T84" fmla="*/ 2603 w 5136"/>
                <a:gd name="T85" fmla="*/ 1225 h 4353"/>
                <a:gd name="T86" fmla="*/ 2518 w 5136"/>
                <a:gd name="T87" fmla="*/ 1227 h 4353"/>
                <a:gd name="T88" fmla="*/ 2433 w 5136"/>
                <a:gd name="T89" fmla="*/ 1220 h 4353"/>
                <a:gd name="T90" fmla="*/ 2347 w 5136"/>
                <a:gd name="T91" fmla="*/ 1204 h 4353"/>
                <a:gd name="T92" fmla="*/ 2261 w 5136"/>
                <a:gd name="T93" fmla="*/ 1178 h 4353"/>
                <a:gd name="T94" fmla="*/ 2173 w 5136"/>
                <a:gd name="T95" fmla="*/ 1142 h 4353"/>
                <a:gd name="T96" fmla="*/ 287 w 5136"/>
                <a:gd name="T97" fmla="*/ 14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36" h="4353">
                  <a:moveTo>
                    <a:pt x="287" y="14"/>
                  </a:moveTo>
                  <a:lnTo>
                    <a:pt x="259" y="7"/>
                  </a:lnTo>
                  <a:lnTo>
                    <a:pt x="232" y="3"/>
                  </a:lnTo>
                  <a:lnTo>
                    <a:pt x="218" y="2"/>
                  </a:lnTo>
                  <a:lnTo>
                    <a:pt x="206" y="0"/>
                  </a:lnTo>
                  <a:lnTo>
                    <a:pt x="194" y="0"/>
                  </a:lnTo>
                  <a:lnTo>
                    <a:pt x="181" y="0"/>
                  </a:lnTo>
                  <a:lnTo>
                    <a:pt x="169" y="2"/>
                  </a:lnTo>
                  <a:lnTo>
                    <a:pt x="157" y="4"/>
                  </a:lnTo>
                  <a:lnTo>
                    <a:pt x="146" y="5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5"/>
                  </a:lnTo>
                  <a:lnTo>
                    <a:pt x="106" y="21"/>
                  </a:lnTo>
                  <a:lnTo>
                    <a:pt x="96" y="25"/>
                  </a:lnTo>
                  <a:lnTo>
                    <a:pt x="88" y="32"/>
                  </a:lnTo>
                  <a:lnTo>
                    <a:pt x="79" y="39"/>
                  </a:lnTo>
                  <a:lnTo>
                    <a:pt x="71" y="47"/>
                  </a:lnTo>
                  <a:lnTo>
                    <a:pt x="63" y="55"/>
                  </a:lnTo>
                  <a:lnTo>
                    <a:pt x="57" y="64"/>
                  </a:lnTo>
                  <a:lnTo>
                    <a:pt x="50" y="73"/>
                  </a:lnTo>
                  <a:lnTo>
                    <a:pt x="44" y="83"/>
                  </a:lnTo>
                  <a:lnTo>
                    <a:pt x="37" y="95"/>
                  </a:lnTo>
                  <a:lnTo>
                    <a:pt x="33" y="107"/>
                  </a:lnTo>
                  <a:lnTo>
                    <a:pt x="27" y="119"/>
                  </a:lnTo>
                  <a:lnTo>
                    <a:pt x="23" y="133"/>
                  </a:lnTo>
                  <a:lnTo>
                    <a:pt x="19" y="148"/>
                  </a:lnTo>
                  <a:lnTo>
                    <a:pt x="15" y="163"/>
                  </a:lnTo>
                  <a:lnTo>
                    <a:pt x="13" y="178"/>
                  </a:lnTo>
                  <a:lnTo>
                    <a:pt x="9" y="195"/>
                  </a:lnTo>
                  <a:lnTo>
                    <a:pt x="7" y="212"/>
                  </a:lnTo>
                  <a:lnTo>
                    <a:pt x="0" y="2563"/>
                  </a:lnTo>
                  <a:lnTo>
                    <a:pt x="1" y="2597"/>
                  </a:lnTo>
                  <a:lnTo>
                    <a:pt x="5" y="2630"/>
                  </a:lnTo>
                  <a:lnTo>
                    <a:pt x="10" y="2662"/>
                  </a:lnTo>
                  <a:lnTo>
                    <a:pt x="18" y="2694"/>
                  </a:lnTo>
                  <a:lnTo>
                    <a:pt x="27" y="2725"/>
                  </a:lnTo>
                  <a:lnTo>
                    <a:pt x="37" y="2756"/>
                  </a:lnTo>
                  <a:lnTo>
                    <a:pt x="50" y="2787"/>
                  </a:lnTo>
                  <a:lnTo>
                    <a:pt x="65" y="2817"/>
                  </a:lnTo>
                  <a:lnTo>
                    <a:pt x="79" y="2848"/>
                  </a:lnTo>
                  <a:lnTo>
                    <a:pt x="96" y="2878"/>
                  </a:lnTo>
                  <a:lnTo>
                    <a:pt x="114" y="2909"/>
                  </a:lnTo>
                  <a:lnTo>
                    <a:pt x="134" y="2941"/>
                  </a:lnTo>
                  <a:lnTo>
                    <a:pt x="174" y="3004"/>
                  </a:lnTo>
                  <a:lnTo>
                    <a:pt x="220" y="3071"/>
                  </a:lnTo>
                  <a:lnTo>
                    <a:pt x="2313" y="4278"/>
                  </a:lnTo>
                  <a:lnTo>
                    <a:pt x="2343" y="4294"/>
                  </a:lnTo>
                  <a:lnTo>
                    <a:pt x="2372" y="4309"/>
                  </a:lnTo>
                  <a:lnTo>
                    <a:pt x="2400" y="4321"/>
                  </a:lnTo>
                  <a:lnTo>
                    <a:pt x="2430" y="4332"/>
                  </a:lnTo>
                  <a:lnTo>
                    <a:pt x="2458" y="4339"/>
                  </a:lnTo>
                  <a:lnTo>
                    <a:pt x="2486" y="4346"/>
                  </a:lnTo>
                  <a:lnTo>
                    <a:pt x="2516" y="4351"/>
                  </a:lnTo>
                  <a:lnTo>
                    <a:pt x="2543" y="4353"/>
                  </a:lnTo>
                  <a:lnTo>
                    <a:pt x="2571" y="4353"/>
                  </a:lnTo>
                  <a:lnTo>
                    <a:pt x="2600" y="4351"/>
                  </a:lnTo>
                  <a:lnTo>
                    <a:pt x="2628" y="4346"/>
                  </a:lnTo>
                  <a:lnTo>
                    <a:pt x="2655" y="4341"/>
                  </a:lnTo>
                  <a:lnTo>
                    <a:pt x="2682" y="4332"/>
                  </a:lnTo>
                  <a:lnTo>
                    <a:pt x="2710" y="4321"/>
                  </a:lnTo>
                  <a:lnTo>
                    <a:pt x="2738" y="4308"/>
                  </a:lnTo>
                  <a:lnTo>
                    <a:pt x="2765" y="4293"/>
                  </a:lnTo>
                  <a:lnTo>
                    <a:pt x="4852" y="3085"/>
                  </a:lnTo>
                  <a:lnTo>
                    <a:pt x="4879" y="3061"/>
                  </a:lnTo>
                  <a:lnTo>
                    <a:pt x="4905" y="3036"/>
                  </a:lnTo>
                  <a:lnTo>
                    <a:pt x="4929" y="3010"/>
                  </a:lnTo>
                  <a:lnTo>
                    <a:pt x="4950" y="2983"/>
                  </a:lnTo>
                  <a:lnTo>
                    <a:pt x="4970" y="2955"/>
                  </a:lnTo>
                  <a:lnTo>
                    <a:pt x="4990" y="2927"/>
                  </a:lnTo>
                  <a:lnTo>
                    <a:pt x="5008" y="2899"/>
                  </a:lnTo>
                  <a:lnTo>
                    <a:pt x="5024" y="2869"/>
                  </a:lnTo>
                  <a:lnTo>
                    <a:pt x="5038" y="2839"/>
                  </a:lnTo>
                  <a:lnTo>
                    <a:pt x="5051" y="2807"/>
                  </a:lnTo>
                  <a:lnTo>
                    <a:pt x="5063" y="2775"/>
                  </a:lnTo>
                  <a:lnTo>
                    <a:pt x="5073" y="2742"/>
                  </a:lnTo>
                  <a:lnTo>
                    <a:pt x="5082" y="2710"/>
                  </a:lnTo>
                  <a:lnTo>
                    <a:pt x="5090" y="2676"/>
                  </a:lnTo>
                  <a:lnTo>
                    <a:pt x="5096" y="2640"/>
                  </a:lnTo>
                  <a:lnTo>
                    <a:pt x="5102" y="2605"/>
                  </a:lnTo>
                  <a:lnTo>
                    <a:pt x="5136" y="382"/>
                  </a:lnTo>
                  <a:lnTo>
                    <a:pt x="5134" y="357"/>
                  </a:lnTo>
                  <a:lnTo>
                    <a:pt x="5133" y="335"/>
                  </a:lnTo>
                  <a:lnTo>
                    <a:pt x="5131" y="312"/>
                  </a:lnTo>
                  <a:lnTo>
                    <a:pt x="5129" y="291"/>
                  </a:lnTo>
                  <a:lnTo>
                    <a:pt x="5125" y="270"/>
                  </a:lnTo>
                  <a:lnTo>
                    <a:pt x="5122" y="250"/>
                  </a:lnTo>
                  <a:lnTo>
                    <a:pt x="5118" y="232"/>
                  </a:lnTo>
                  <a:lnTo>
                    <a:pt x="5113" y="215"/>
                  </a:lnTo>
                  <a:lnTo>
                    <a:pt x="5107" y="198"/>
                  </a:lnTo>
                  <a:lnTo>
                    <a:pt x="5102" y="182"/>
                  </a:lnTo>
                  <a:lnTo>
                    <a:pt x="5096" y="167"/>
                  </a:lnTo>
                  <a:lnTo>
                    <a:pt x="5089" y="152"/>
                  </a:lnTo>
                  <a:lnTo>
                    <a:pt x="5082" y="140"/>
                  </a:lnTo>
                  <a:lnTo>
                    <a:pt x="5075" y="127"/>
                  </a:lnTo>
                  <a:lnTo>
                    <a:pt x="5067" y="116"/>
                  </a:lnTo>
                  <a:lnTo>
                    <a:pt x="5058" y="105"/>
                  </a:lnTo>
                  <a:lnTo>
                    <a:pt x="5049" y="96"/>
                  </a:lnTo>
                  <a:lnTo>
                    <a:pt x="5039" y="87"/>
                  </a:lnTo>
                  <a:lnTo>
                    <a:pt x="5029" y="79"/>
                  </a:lnTo>
                  <a:lnTo>
                    <a:pt x="5019" y="71"/>
                  </a:lnTo>
                  <a:lnTo>
                    <a:pt x="5008" y="64"/>
                  </a:lnTo>
                  <a:lnTo>
                    <a:pt x="4998" y="58"/>
                  </a:lnTo>
                  <a:lnTo>
                    <a:pt x="4985" y="53"/>
                  </a:lnTo>
                  <a:lnTo>
                    <a:pt x="4974" y="48"/>
                  </a:lnTo>
                  <a:lnTo>
                    <a:pt x="4961" y="45"/>
                  </a:lnTo>
                  <a:lnTo>
                    <a:pt x="4949" y="41"/>
                  </a:lnTo>
                  <a:lnTo>
                    <a:pt x="4935" y="39"/>
                  </a:lnTo>
                  <a:lnTo>
                    <a:pt x="4922" y="37"/>
                  </a:lnTo>
                  <a:lnTo>
                    <a:pt x="4908" y="36"/>
                  </a:lnTo>
                  <a:lnTo>
                    <a:pt x="4894" y="36"/>
                  </a:lnTo>
                  <a:lnTo>
                    <a:pt x="4879" y="36"/>
                  </a:lnTo>
                  <a:lnTo>
                    <a:pt x="4864" y="37"/>
                  </a:lnTo>
                  <a:lnTo>
                    <a:pt x="3014" y="1095"/>
                  </a:lnTo>
                  <a:lnTo>
                    <a:pt x="2986" y="1110"/>
                  </a:lnTo>
                  <a:lnTo>
                    <a:pt x="2959" y="1123"/>
                  </a:lnTo>
                  <a:lnTo>
                    <a:pt x="2932" y="1136"/>
                  </a:lnTo>
                  <a:lnTo>
                    <a:pt x="2905" y="1148"/>
                  </a:lnTo>
                  <a:lnTo>
                    <a:pt x="2878" y="1159"/>
                  </a:lnTo>
                  <a:lnTo>
                    <a:pt x="2851" y="1169"/>
                  </a:lnTo>
                  <a:lnTo>
                    <a:pt x="2824" y="1179"/>
                  </a:lnTo>
                  <a:lnTo>
                    <a:pt x="2796" y="1187"/>
                  </a:lnTo>
                  <a:lnTo>
                    <a:pt x="2769" y="1195"/>
                  </a:lnTo>
                  <a:lnTo>
                    <a:pt x="2741" y="1203"/>
                  </a:lnTo>
                  <a:lnTo>
                    <a:pt x="2714" y="1209"/>
                  </a:lnTo>
                  <a:lnTo>
                    <a:pt x="2687" y="1214"/>
                  </a:lnTo>
                  <a:lnTo>
                    <a:pt x="2658" y="1219"/>
                  </a:lnTo>
                  <a:lnTo>
                    <a:pt x="2630" y="1222"/>
                  </a:lnTo>
                  <a:lnTo>
                    <a:pt x="2603" y="1225"/>
                  </a:lnTo>
                  <a:lnTo>
                    <a:pt x="2575" y="1227"/>
                  </a:lnTo>
                  <a:lnTo>
                    <a:pt x="2546" y="1227"/>
                  </a:lnTo>
                  <a:lnTo>
                    <a:pt x="2518" y="1227"/>
                  </a:lnTo>
                  <a:lnTo>
                    <a:pt x="2490" y="1226"/>
                  </a:lnTo>
                  <a:lnTo>
                    <a:pt x="2462" y="1223"/>
                  </a:lnTo>
                  <a:lnTo>
                    <a:pt x="2433" y="1220"/>
                  </a:lnTo>
                  <a:lnTo>
                    <a:pt x="2405" y="1216"/>
                  </a:lnTo>
                  <a:lnTo>
                    <a:pt x="2377" y="1210"/>
                  </a:lnTo>
                  <a:lnTo>
                    <a:pt x="2347" y="1204"/>
                  </a:lnTo>
                  <a:lnTo>
                    <a:pt x="2319" y="1196"/>
                  </a:lnTo>
                  <a:lnTo>
                    <a:pt x="2290" y="1188"/>
                  </a:lnTo>
                  <a:lnTo>
                    <a:pt x="2261" y="1178"/>
                  </a:lnTo>
                  <a:lnTo>
                    <a:pt x="2232" y="1167"/>
                  </a:lnTo>
                  <a:lnTo>
                    <a:pt x="2203" y="1155"/>
                  </a:lnTo>
                  <a:lnTo>
                    <a:pt x="2173" y="1142"/>
                  </a:lnTo>
                  <a:lnTo>
                    <a:pt x="2144" y="1128"/>
                  </a:lnTo>
                  <a:lnTo>
                    <a:pt x="2114" y="1112"/>
                  </a:lnTo>
                  <a:lnTo>
                    <a:pt x="287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461055-D7AF-4A17-A499-B6C52C416068}"/>
              </a:ext>
            </a:extLst>
          </p:cNvPr>
          <p:cNvSpPr txBox="1"/>
          <p:nvPr/>
        </p:nvSpPr>
        <p:spPr>
          <a:xfrm>
            <a:off x="7160838" y="2508148"/>
            <a:ext cx="1680578" cy="37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solidFill>
                  <a:prstClr val="white"/>
                </a:solidFill>
                <a:latin typeface="Calibri"/>
              </a:rPr>
              <a:t>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D67EC-6835-4A1D-B1B0-5B42D59BD2C7}"/>
              </a:ext>
            </a:extLst>
          </p:cNvPr>
          <p:cNvSpPr txBox="1"/>
          <p:nvPr/>
        </p:nvSpPr>
        <p:spPr>
          <a:xfrm>
            <a:off x="5791306" y="4658478"/>
            <a:ext cx="1530647" cy="37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solidFill>
                  <a:prstClr val="white"/>
                </a:solidFill>
                <a:latin typeface="Calibri"/>
              </a:rPr>
              <a:t>Deployment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C62FB-1921-4699-9EF8-DBA79E8B620F}"/>
              </a:ext>
            </a:extLst>
          </p:cNvPr>
          <p:cNvSpPr txBox="1"/>
          <p:nvPr/>
        </p:nvSpPr>
        <p:spPr>
          <a:xfrm>
            <a:off x="8654755" y="4658478"/>
            <a:ext cx="1680578" cy="37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b="1" dirty="0">
                <a:solidFill>
                  <a:prstClr val="white"/>
                </a:solidFill>
                <a:latin typeface="Calibri"/>
              </a:rPr>
              <a:t>Testing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94555-69A0-4057-9326-74FDC218B2D7}"/>
              </a:ext>
            </a:extLst>
          </p:cNvPr>
          <p:cNvSpPr txBox="1"/>
          <p:nvPr/>
        </p:nvSpPr>
        <p:spPr>
          <a:xfrm>
            <a:off x="4297470" y="4524043"/>
            <a:ext cx="133892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Up and Down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33B473-FA79-4F55-9407-E64DC70DBC14}"/>
              </a:ext>
            </a:extLst>
          </p:cNvPr>
          <p:cNvSpPr txBox="1"/>
          <p:nvPr/>
        </p:nvSpPr>
        <p:spPr>
          <a:xfrm>
            <a:off x="6931688" y="1125098"/>
            <a:ext cx="2160883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Build Application &amp; 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BE01E-9394-4B29-842C-C07F7E8BCECA}"/>
              </a:ext>
            </a:extLst>
          </p:cNvPr>
          <p:cNvSpPr txBox="1"/>
          <p:nvPr/>
        </p:nvSpPr>
        <p:spPr>
          <a:xfrm>
            <a:off x="10262383" y="4524043"/>
            <a:ext cx="168057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Monitor and Upgrade</a:t>
            </a:r>
          </a:p>
        </p:txBody>
      </p:sp>
      <p:pic>
        <p:nvPicPr>
          <p:cNvPr id="23" name="Graphic 22" descr="Repeat with solid fill">
            <a:extLst>
              <a:ext uri="{FF2B5EF4-FFF2-40B4-BE49-F238E27FC236}">
                <a16:creationId xmlns:a16="http://schemas.microsoft.com/office/drawing/2014/main" id="{9ED0A163-96B4-440B-8CF1-CA18753B9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7653" y="3818314"/>
            <a:ext cx="914162" cy="914162"/>
          </a:xfrm>
          <a:prstGeom prst="rect">
            <a:avLst/>
          </a:prstGeom>
        </p:spPr>
      </p:pic>
      <p:pic>
        <p:nvPicPr>
          <p:cNvPr id="24" name="Graphic 23" descr="Sort with solid fill">
            <a:extLst>
              <a:ext uri="{FF2B5EF4-FFF2-40B4-BE49-F238E27FC236}">
                <a16:creationId xmlns:a16="http://schemas.microsoft.com/office/drawing/2014/main" id="{454FEC22-596E-45B8-BFB4-609031395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4874" y="3459653"/>
            <a:ext cx="567623" cy="567623"/>
          </a:xfrm>
          <a:prstGeom prst="rect">
            <a:avLst/>
          </a:prstGeom>
        </p:spPr>
      </p:pic>
      <p:pic>
        <p:nvPicPr>
          <p:cNvPr id="25" name="Graphic 24" descr="Checklist with solid fill">
            <a:extLst>
              <a:ext uri="{FF2B5EF4-FFF2-40B4-BE49-F238E27FC236}">
                <a16:creationId xmlns:a16="http://schemas.microsoft.com/office/drawing/2014/main" id="{26CF480B-CC98-4837-90A6-D428F4E077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2313" y="5180526"/>
            <a:ext cx="567623" cy="567623"/>
          </a:xfrm>
          <a:prstGeom prst="rect">
            <a:avLst/>
          </a:prstGeom>
        </p:spPr>
      </p:pic>
      <p:pic>
        <p:nvPicPr>
          <p:cNvPr id="26" name="Graphic 25" descr="Hockey Stick Curve Graph with solid fill">
            <a:extLst>
              <a:ext uri="{FF2B5EF4-FFF2-40B4-BE49-F238E27FC236}">
                <a16:creationId xmlns:a16="http://schemas.microsoft.com/office/drawing/2014/main" id="{4B5762D0-E2B5-4BA7-8DF9-0987C5A6D8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68051" y="3413168"/>
            <a:ext cx="567623" cy="56762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47C58B-BB76-473A-8AEE-A2D8309F7CBD}"/>
              </a:ext>
            </a:extLst>
          </p:cNvPr>
          <p:cNvGrpSpPr/>
          <p:nvPr/>
        </p:nvGrpSpPr>
        <p:grpSpPr>
          <a:xfrm>
            <a:off x="655150" y="1003615"/>
            <a:ext cx="6061363" cy="489687"/>
            <a:chOff x="208378" y="1210958"/>
            <a:chExt cx="8097070" cy="65414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B58E26-200D-4443-B539-7DE2875B9886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30729C-AE8A-4F15-83AB-A424EDB3AA7A}"/>
                </a:ext>
              </a:extLst>
            </p:cNvPr>
            <p:cNvSpPr/>
            <p:nvPr/>
          </p:nvSpPr>
          <p:spPr>
            <a:xfrm>
              <a:off x="489878" y="1819386"/>
              <a:ext cx="781557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07F09B-596B-418D-87E9-2E7E262B1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999" b="1" dirty="0">
                  <a:solidFill>
                    <a:srgbClr val="9BBB59"/>
                  </a:solidFill>
                  <a:latin typeface="Calibri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06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Why CF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A18B03-3ADC-4EB7-88B3-D92C8F6E1587}"/>
              </a:ext>
            </a:extLst>
          </p:cNvPr>
          <p:cNvGrpSpPr/>
          <p:nvPr/>
        </p:nvGrpSpPr>
        <p:grpSpPr>
          <a:xfrm>
            <a:off x="6094413" y="1613572"/>
            <a:ext cx="5278380" cy="4475334"/>
            <a:chOff x="6237459" y="1535378"/>
            <a:chExt cx="2651760" cy="3293762"/>
          </a:xfrm>
        </p:grpSpPr>
        <p:sp>
          <p:nvSpPr>
            <p:cNvPr id="27" name="Snip Same Side Corner Rectangle 96">
              <a:extLst>
                <a:ext uri="{FF2B5EF4-FFF2-40B4-BE49-F238E27FC236}">
                  <a16:creationId xmlns:a16="http://schemas.microsoft.com/office/drawing/2014/main" id="{8D2E974E-231F-49C1-82C5-7ADC1BC9C2B9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Snip Same Side Corner Rectangle 97">
              <a:extLst>
                <a:ext uri="{FF2B5EF4-FFF2-40B4-BE49-F238E27FC236}">
                  <a16:creationId xmlns:a16="http://schemas.microsoft.com/office/drawing/2014/main" id="{8134DA07-B218-49B4-A4B8-AACF8A57A2E6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ECB63C-EA68-4D96-96B5-4DB37D220C50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/>
              <a:endParaRPr lang="en-US" sz="1050" b="1" baseline="-25000" dirty="0">
                <a:solidFill>
                  <a:srgbClr val="C0504D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39DC6EC-AF0A-49DA-99E3-D85B7EE004C5}"/>
              </a:ext>
            </a:extLst>
          </p:cNvPr>
          <p:cNvSpPr/>
          <p:nvPr/>
        </p:nvSpPr>
        <p:spPr>
          <a:xfrm>
            <a:off x="6492098" y="2714064"/>
            <a:ext cx="4524326" cy="21598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IN" sz="1799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1" name="Picture 4" descr="StrongLoop - Deploying LoopBack mBaaS on Cloud Foundry">
            <a:extLst>
              <a:ext uri="{FF2B5EF4-FFF2-40B4-BE49-F238E27FC236}">
                <a16:creationId xmlns:a16="http://schemas.microsoft.com/office/drawing/2014/main" id="{B8441DB3-8A74-49AB-BD4D-9C327D10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50" y="1338808"/>
            <a:ext cx="3057747" cy="30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7B835F7-D134-4E3D-9F34-DA0A25864B70}"/>
              </a:ext>
            </a:extLst>
          </p:cNvPr>
          <p:cNvSpPr txBox="1"/>
          <p:nvPr/>
        </p:nvSpPr>
        <p:spPr>
          <a:xfrm>
            <a:off x="6963382" y="1834524"/>
            <a:ext cx="3540441" cy="400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126"/>
            <a:r>
              <a:rPr lang="en-US" sz="1999" b="1" dirty="0">
                <a:solidFill>
                  <a:srgbClr val="EEECE1">
                    <a:lumMod val="25000"/>
                  </a:srgbClr>
                </a:solidFill>
                <a:latin typeface="Calibri"/>
              </a:rPr>
              <a:t>Cell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333420-8B68-4251-A87B-3DDCC7AA479E}"/>
              </a:ext>
            </a:extLst>
          </p:cNvPr>
          <p:cNvSpPr txBox="1"/>
          <p:nvPr/>
        </p:nvSpPr>
        <p:spPr>
          <a:xfrm>
            <a:off x="6963382" y="2714064"/>
            <a:ext cx="3540441" cy="400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126"/>
            <a:r>
              <a:rPr lang="en-US" sz="1999" b="1" dirty="0">
                <a:solidFill>
                  <a:srgbClr val="EEECE1">
                    <a:lumMod val="25000"/>
                  </a:srgbClr>
                </a:solidFill>
                <a:latin typeface="Calibri"/>
              </a:rPr>
              <a:t>Garden = execution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C86066-5B16-431F-97E7-3E06182325E8}"/>
              </a:ext>
            </a:extLst>
          </p:cNvPr>
          <p:cNvGrpSpPr/>
          <p:nvPr/>
        </p:nvGrpSpPr>
        <p:grpSpPr>
          <a:xfrm>
            <a:off x="6626382" y="3284542"/>
            <a:ext cx="4214441" cy="1395006"/>
            <a:chOff x="6991787" y="4217461"/>
            <a:chExt cx="2309301" cy="764393"/>
          </a:xfrm>
        </p:grpSpPr>
        <p:pic>
          <p:nvPicPr>
            <p:cNvPr id="35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E51F492A-DBE8-46DD-A295-27B21F90F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787" y="4217461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DC933025-FE13-4686-ABC2-121896EE6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469" y="4236748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68B5B587-5946-496B-9C26-8A239A2D9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7916" y="4225992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47C1282-3C0B-4077-B2C3-3CFA2255A235}"/>
              </a:ext>
            </a:extLst>
          </p:cNvPr>
          <p:cNvSpPr txBox="1"/>
          <p:nvPr/>
        </p:nvSpPr>
        <p:spPr>
          <a:xfrm>
            <a:off x="6387450" y="5136628"/>
            <a:ext cx="1651641" cy="400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126"/>
            <a:r>
              <a:rPr lang="en-US" sz="1999" b="1" dirty="0">
                <a:solidFill>
                  <a:srgbClr val="EEECE1">
                    <a:lumMod val="25000"/>
                  </a:srgbClr>
                </a:solidFill>
                <a:latin typeface="Calibri"/>
              </a:rPr>
              <a:t>Containers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06F8B9-063F-4039-B55B-CB489639BB80}"/>
              </a:ext>
            </a:extLst>
          </p:cNvPr>
          <p:cNvCxnSpPr>
            <a:cxnSpLocks/>
          </p:cNvCxnSpPr>
          <p:nvPr/>
        </p:nvCxnSpPr>
        <p:spPr>
          <a:xfrm>
            <a:off x="7195139" y="4679547"/>
            <a:ext cx="0" cy="457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F07C114-7753-4B07-B785-F81D4C63F9FF}"/>
              </a:ext>
            </a:extLst>
          </p:cNvPr>
          <p:cNvSpPr txBox="1"/>
          <p:nvPr/>
        </p:nvSpPr>
        <p:spPr>
          <a:xfrm>
            <a:off x="1144837" y="1063745"/>
            <a:ext cx="6921547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/>
              </a:rPr>
              <a:t>Self healing container management system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30CD2B-A7A2-4E3D-AC0C-53FA4E323C18}"/>
              </a:ext>
            </a:extLst>
          </p:cNvPr>
          <p:cNvGrpSpPr/>
          <p:nvPr/>
        </p:nvGrpSpPr>
        <p:grpSpPr>
          <a:xfrm>
            <a:off x="655150" y="1003615"/>
            <a:ext cx="6061363" cy="489687"/>
            <a:chOff x="208378" y="1210958"/>
            <a:chExt cx="8097066" cy="65414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DA97214-BE24-4846-A9B2-256938B202A2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36F12B-E77E-4320-B27D-19DF8AABDA3E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290804-C349-41A6-B2DE-E7287E441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999" b="1" dirty="0">
                  <a:solidFill>
                    <a:srgbClr val="9BBB59"/>
                  </a:solidFill>
                  <a:latin typeface="Calibri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20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Why CF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EAD52E-901B-4365-AA67-F735FED1D995}"/>
              </a:ext>
            </a:extLst>
          </p:cNvPr>
          <p:cNvSpPr txBox="1"/>
          <p:nvPr/>
        </p:nvSpPr>
        <p:spPr>
          <a:xfrm>
            <a:off x="1144837" y="1063745"/>
            <a:ext cx="6921547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/>
              </a:rPr>
              <a:t>Support 12 Factor 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EFBA24-F394-4E55-9E5D-2C1D5A4CAECA}"/>
              </a:ext>
            </a:extLst>
          </p:cNvPr>
          <p:cNvGrpSpPr/>
          <p:nvPr/>
        </p:nvGrpSpPr>
        <p:grpSpPr>
          <a:xfrm>
            <a:off x="655150" y="1003615"/>
            <a:ext cx="6061363" cy="489687"/>
            <a:chOff x="208378" y="1210958"/>
            <a:chExt cx="8097066" cy="6541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7ECE1C1-E868-4967-80CC-542B416ECE35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ABFAB5-B1A3-4815-B72B-8197F5854741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A92E3E-C90A-4AAE-B365-2BAC44749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999" b="1" dirty="0">
                  <a:solidFill>
                    <a:srgbClr val="9BBB59"/>
                  </a:solidFill>
                  <a:latin typeface="Calibri"/>
                </a:rPr>
                <a:t>3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FB50C-22CB-43A9-AB98-87B56FE8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44" y="2079754"/>
            <a:ext cx="6307608" cy="377463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50AF4-288C-4809-B5F3-8AFEB0CB63B0}"/>
              </a:ext>
            </a:extLst>
          </p:cNvPr>
          <p:cNvGrpSpPr/>
          <p:nvPr/>
        </p:nvGrpSpPr>
        <p:grpSpPr>
          <a:xfrm>
            <a:off x="7461768" y="2079754"/>
            <a:ext cx="4210610" cy="3570013"/>
            <a:chOff x="6237459" y="1535378"/>
            <a:chExt cx="2651760" cy="3293762"/>
          </a:xfrm>
        </p:grpSpPr>
        <p:sp>
          <p:nvSpPr>
            <p:cNvPr id="14" name="Snip Same Side Corner Rectangle 96">
              <a:extLst>
                <a:ext uri="{FF2B5EF4-FFF2-40B4-BE49-F238E27FC236}">
                  <a16:creationId xmlns:a16="http://schemas.microsoft.com/office/drawing/2014/main" id="{9BE09FE3-15AC-4833-9E9E-AD44221A84AE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Snip Same Side Corner Rectangle 97">
              <a:extLst>
                <a:ext uri="{FF2B5EF4-FFF2-40B4-BE49-F238E27FC236}">
                  <a16:creationId xmlns:a16="http://schemas.microsoft.com/office/drawing/2014/main" id="{14267A91-2380-43ED-926B-E7E899D90F7E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350" dirty="0">
                  <a:solidFill>
                    <a:prstClr val="white"/>
                  </a:solidFill>
                  <a:latin typeface="Calibri"/>
                </a:rPr>
                <a:t>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E49087-7C34-449A-9952-1638B16EB765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/>
              <a:endParaRPr lang="en-US" sz="1050" b="1" baseline="-25000" dirty="0">
                <a:solidFill>
                  <a:srgbClr val="C0504D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A874D0-B956-4B44-BD42-758A09B6BA70}"/>
              </a:ext>
            </a:extLst>
          </p:cNvPr>
          <p:cNvSpPr txBox="1"/>
          <p:nvPr/>
        </p:nvSpPr>
        <p:spPr>
          <a:xfrm>
            <a:off x="7851728" y="2688791"/>
            <a:ext cx="3639452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It is a strategy to build software-as-a-service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71E9D-D15E-4437-B8B8-EFD942BD8DFA}"/>
              </a:ext>
            </a:extLst>
          </p:cNvPr>
          <p:cNvSpPr txBox="1"/>
          <p:nvPr/>
        </p:nvSpPr>
        <p:spPr>
          <a:xfrm>
            <a:off x="7851728" y="4979486"/>
            <a:ext cx="3235843" cy="36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https://12factor.net/</a:t>
            </a:r>
          </a:p>
        </p:txBody>
      </p:sp>
      <p:pic>
        <p:nvPicPr>
          <p:cNvPr id="19" name="Graphic 18" descr="Internet outline">
            <a:extLst>
              <a:ext uri="{FF2B5EF4-FFF2-40B4-BE49-F238E27FC236}">
                <a16:creationId xmlns:a16="http://schemas.microsoft.com/office/drawing/2014/main" id="{D6BC300A-4AE1-4D1A-9E32-6EC141057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7882" y="4065324"/>
            <a:ext cx="914162" cy="9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43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9948</TotalTime>
  <Words>780</Words>
  <Application>Microsoft Office PowerPoint</Application>
  <PresentationFormat>Custom</PresentationFormat>
  <Paragraphs>213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SAP BTP ?</vt:lpstr>
      <vt:lpstr>SAP BTP Learning Track</vt:lpstr>
      <vt:lpstr>PowerPoint Presentation</vt:lpstr>
      <vt:lpstr>PowerPoint Presentation</vt:lpstr>
      <vt:lpstr>Developer On-boarding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282</cp:revision>
  <dcterms:created xsi:type="dcterms:W3CDTF">2013-09-12T13:05:01Z</dcterms:created>
  <dcterms:modified xsi:type="dcterms:W3CDTF">2021-11-22T16:16:22Z</dcterms:modified>
</cp:coreProperties>
</file>